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 id="2147483674" r:id="rId3"/>
  </p:sldMasterIdLst>
  <p:notesMasterIdLst>
    <p:notesMasterId r:id="rId33"/>
  </p:notesMasterIdLst>
  <p:sldIdLst>
    <p:sldId id="256" r:id="rId4"/>
    <p:sldId id="305" r:id="rId5"/>
    <p:sldId id="298" r:id="rId6"/>
    <p:sldId id="299" r:id="rId7"/>
    <p:sldId id="297" r:id="rId8"/>
    <p:sldId id="301" r:id="rId9"/>
    <p:sldId id="265" r:id="rId10"/>
    <p:sldId id="266" r:id="rId11"/>
    <p:sldId id="303" r:id="rId12"/>
    <p:sldId id="307" r:id="rId13"/>
    <p:sldId id="272" r:id="rId14"/>
    <p:sldId id="289" r:id="rId15"/>
    <p:sldId id="304" r:id="rId16"/>
    <p:sldId id="308" r:id="rId17"/>
    <p:sldId id="309" r:id="rId18"/>
    <p:sldId id="310" r:id="rId19"/>
    <p:sldId id="293" r:id="rId20"/>
    <p:sldId id="275" r:id="rId21"/>
    <p:sldId id="278" r:id="rId22"/>
    <p:sldId id="279" r:id="rId23"/>
    <p:sldId id="280" r:id="rId24"/>
    <p:sldId id="276" r:id="rId25"/>
    <p:sldId id="277" r:id="rId26"/>
    <p:sldId id="282" r:id="rId27"/>
    <p:sldId id="285" r:id="rId28"/>
    <p:sldId id="287" r:id="rId29"/>
    <p:sldId id="288" r:id="rId30"/>
    <p:sldId id="290" r:id="rId31"/>
    <p:sldId id="292" r:id="rId32"/>
  </p:sldIdLst>
  <p:sldSz cx="10080625" cy="7559675"/>
  <p:notesSz cx="7559675" cy="10691813"/>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60093"/>
    <a:srgbClr val="163356"/>
    <a:srgbClr val="102640"/>
    <a:srgbClr val="7DF52B"/>
    <a:srgbClr val="007E3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2460" autoAdjust="0"/>
  </p:normalViewPr>
  <p:slideViewPr>
    <p:cSldViewPr snapToGrid="0">
      <p:cViewPr>
        <p:scale>
          <a:sx n="60" d="100"/>
          <a:sy n="60" d="100"/>
        </p:scale>
        <p:origin x="-1482" y="-120"/>
      </p:cViewPr>
      <p:guideLst>
        <p:guide orient="horz" pos="2381"/>
        <p:guide pos="3175"/>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presProps" Target="pres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theme" Target="theme/theme1.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53" name="PlaceHolder 1"/>
          <p:cNvSpPr>
            <a:spLocks noGrp="1" noRot="1" noChangeAspect="1"/>
          </p:cNvSpPr>
          <p:nvPr>
            <p:ph type="sldImg"/>
          </p:nvPr>
        </p:nvSpPr>
        <p:spPr>
          <a:xfrm>
            <a:off x="533520" y="764280"/>
            <a:ext cx="6704640" cy="3771360"/>
          </a:xfrm>
          <a:prstGeom prst="rect">
            <a:avLst/>
          </a:prstGeom>
        </p:spPr>
        <p:txBody>
          <a:bodyPr lIns="0" tIns="0" rIns="0" bIns="0" anchor="ctr"/>
          <a:lstStyle/>
          <a:p>
            <a:pPr algn="ctr"/>
            <a:r>
              <a:rPr lang="en-US" sz="4400" b="0" strike="noStrike" spc="-1">
                <a:latin typeface="Arial"/>
              </a:rPr>
              <a:t>Click to move the slide</a:t>
            </a:r>
          </a:p>
        </p:txBody>
      </p:sp>
      <p:sp>
        <p:nvSpPr>
          <p:cNvPr id="154" name="PlaceHolder 2"/>
          <p:cNvSpPr>
            <a:spLocks noGrp="1"/>
          </p:cNvSpPr>
          <p:nvPr>
            <p:ph type="body"/>
          </p:nvPr>
        </p:nvSpPr>
        <p:spPr>
          <a:xfrm>
            <a:off x="777240" y="4777560"/>
            <a:ext cx="6217560" cy="4525920"/>
          </a:xfrm>
          <a:prstGeom prst="rect">
            <a:avLst/>
          </a:prstGeom>
        </p:spPr>
        <p:txBody>
          <a:bodyPr lIns="0" tIns="0" rIns="0" bIns="0"/>
          <a:lstStyle/>
          <a:p>
            <a:r>
              <a:rPr lang="en-US" sz="2000" b="0" strike="noStrike" spc="-1">
                <a:latin typeface="Arial"/>
              </a:rPr>
              <a:t>Click to edit the notes format</a:t>
            </a:r>
          </a:p>
        </p:txBody>
      </p:sp>
      <p:sp>
        <p:nvSpPr>
          <p:cNvPr id="155" name="PlaceHolder 3"/>
          <p:cNvSpPr>
            <a:spLocks noGrp="1"/>
          </p:cNvSpPr>
          <p:nvPr>
            <p:ph type="hdr"/>
          </p:nvPr>
        </p:nvSpPr>
        <p:spPr>
          <a:xfrm>
            <a:off x="0" y="0"/>
            <a:ext cx="3372840" cy="502560"/>
          </a:xfrm>
          <a:prstGeom prst="rect">
            <a:avLst/>
          </a:prstGeom>
        </p:spPr>
        <p:txBody>
          <a:bodyPr lIns="0" tIns="0" rIns="0" bIns="0"/>
          <a:lstStyle/>
          <a:p>
            <a:r>
              <a:rPr lang="en-US" sz="1400" b="0" strike="noStrike" spc="-1">
                <a:latin typeface="Times New Roman"/>
              </a:rPr>
              <a:t> </a:t>
            </a:r>
          </a:p>
        </p:txBody>
      </p:sp>
      <p:sp>
        <p:nvSpPr>
          <p:cNvPr id="156" name="PlaceHolder 4"/>
          <p:cNvSpPr>
            <a:spLocks noGrp="1"/>
          </p:cNvSpPr>
          <p:nvPr>
            <p:ph type="dt"/>
          </p:nvPr>
        </p:nvSpPr>
        <p:spPr>
          <a:xfrm>
            <a:off x="4399200" y="0"/>
            <a:ext cx="3372840" cy="502560"/>
          </a:xfrm>
          <a:prstGeom prst="rect">
            <a:avLst/>
          </a:prstGeom>
        </p:spPr>
        <p:txBody>
          <a:bodyPr lIns="0" tIns="0" rIns="0" bIns="0"/>
          <a:lstStyle/>
          <a:p>
            <a:pPr algn="r"/>
            <a:r>
              <a:rPr lang="en-US" sz="1400" b="0" strike="noStrike" spc="-1">
                <a:latin typeface="Times New Roman"/>
              </a:rPr>
              <a:t> </a:t>
            </a:r>
          </a:p>
        </p:txBody>
      </p:sp>
      <p:sp>
        <p:nvSpPr>
          <p:cNvPr id="157" name="PlaceHolder 5"/>
          <p:cNvSpPr>
            <a:spLocks noGrp="1"/>
          </p:cNvSpPr>
          <p:nvPr>
            <p:ph type="ftr"/>
          </p:nvPr>
        </p:nvSpPr>
        <p:spPr>
          <a:xfrm>
            <a:off x="0" y="9555480"/>
            <a:ext cx="3372840" cy="502560"/>
          </a:xfrm>
          <a:prstGeom prst="rect">
            <a:avLst/>
          </a:prstGeom>
        </p:spPr>
        <p:txBody>
          <a:bodyPr lIns="0" tIns="0" rIns="0" bIns="0" anchor="b"/>
          <a:lstStyle/>
          <a:p>
            <a:r>
              <a:rPr lang="en-US" sz="1400" b="0" strike="noStrike" spc="-1">
                <a:latin typeface="Times New Roman"/>
              </a:rPr>
              <a:t> </a:t>
            </a:r>
          </a:p>
        </p:txBody>
      </p:sp>
      <p:sp>
        <p:nvSpPr>
          <p:cNvPr id="158" name="PlaceHolder 6"/>
          <p:cNvSpPr>
            <a:spLocks noGrp="1"/>
          </p:cNvSpPr>
          <p:nvPr>
            <p:ph type="sldNum"/>
          </p:nvPr>
        </p:nvSpPr>
        <p:spPr>
          <a:xfrm>
            <a:off x="4399200" y="9555480"/>
            <a:ext cx="3372840" cy="502560"/>
          </a:xfrm>
          <a:prstGeom prst="rect">
            <a:avLst/>
          </a:prstGeom>
        </p:spPr>
        <p:txBody>
          <a:bodyPr lIns="0" tIns="0" rIns="0" bIns="0" anchor="b"/>
          <a:lstStyle/>
          <a:p>
            <a:pPr algn="r"/>
            <a:fld id="{E036C343-5EE4-4E40-81A8-93035091F60D}" type="slidenum">
              <a:rPr lang="en-US" sz="1400" b="0" strike="noStrike" spc="-1">
                <a:latin typeface="Times New Roman"/>
              </a:rPr>
              <a:t>‹nº›</a:t>
            </a:fld>
            <a:endParaRPr lang="en-US" sz="1400" b="0" strike="noStrike" spc="-1">
              <a:latin typeface="Times New Roman"/>
            </a:endParaRPr>
          </a:p>
        </p:txBody>
      </p:sp>
    </p:spTree>
    <p:extLst>
      <p:ext uri="{BB962C8B-B14F-4D97-AF65-F5344CB8AC3E}">
        <p14:creationId xmlns:p14="http://schemas.microsoft.com/office/powerpoint/2010/main" val="6331258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 name="CustomShape 1"/>
          <p:cNvSpPr/>
          <p:nvPr/>
        </p:nvSpPr>
        <p:spPr>
          <a:xfrm>
            <a:off x="4716360" y="0"/>
            <a:ext cx="3614040" cy="621720"/>
          </a:xfrm>
          <a:prstGeom prst="rect">
            <a:avLst/>
          </a:prstGeom>
          <a:noFill/>
          <a:ln>
            <a:noFill/>
          </a:ln>
        </p:spPr>
        <p:style>
          <a:lnRef idx="0">
            <a:scrgbClr r="0" g="0" b="0"/>
          </a:lnRef>
          <a:fillRef idx="0">
            <a:scrgbClr r="0" g="0" b="0"/>
          </a:fillRef>
          <a:effectRef idx="0">
            <a:scrgbClr r="0" g="0" b="0"/>
          </a:effectRef>
          <a:fontRef idx="minor"/>
        </p:style>
        <p:txBody>
          <a:bodyPr lIns="0" tIns="0" rIns="0" bIns="0" anchor="b"/>
          <a:lstStyle/>
          <a:p>
            <a:pPr algn="r">
              <a:lnSpc>
                <a:spcPct val="93000"/>
              </a:lnSpc>
            </a:pPr>
            <a:fld id="{9467E150-A2BA-468D-9732-BB91365BDAC7}" type="slidenum">
              <a:rPr lang="en-US" sz="1400" b="0" strike="noStrike" spc="-1">
                <a:solidFill>
                  <a:srgbClr val="000000"/>
                </a:solidFill>
                <a:latin typeface="Times New Roman"/>
                <a:ea typeface="Times New Roman"/>
              </a:rPr>
              <a:t>1</a:t>
            </a:fld>
            <a:endParaRPr lang="en-US" sz="1400" b="0" strike="noStrike" spc="-1">
              <a:latin typeface="Arial"/>
            </a:endParaRPr>
          </a:p>
        </p:txBody>
      </p:sp>
      <p:sp>
        <p:nvSpPr>
          <p:cNvPr id="302" name="PlaceHolder 2"/>
          <p:cNvSpPr>
            <a:spLocks noGrp="1"/>
          </p:cNvSpPr>
          <p:nvPr>
            <p:ph type="body"/>
          </p:nvPr>
        </p:nvSpPr>
        <p:spPr>
          <a:xfrm>
            <a:off x="833400" y="5938920"/>
            <a:ext cx="6666840" cy="5625360"/>
          </a:xfrm>
          <a:prstGeom prst="rect">
            <a:avLst/>
          </a:prstGeom>
        </p:spPr>
        <p:txBody>
          <a:bodyPr lIns="0" tIns="0" rIns="0" bIns="0" anchor="ctr"/>
          <a:lstStyle/>
          <a:p>
            <a:endParaRPr lang="en-US" sz="2000" b="0" strike="noStrike" spc="-1">
              <a:latin typeface="Arial"/>
            </a:endParaRPr>
          </a:p>
        </p:txBody>
      </p:sp>
    </p:spTree>
    <p:extLst>
      <p:ext uri="{BB962C8B-B14F-4D97-AF65-F5344CB8AC3E}">
        <p14:creationId xmlns:p14="http://schemas.microsoft.com/office/powerpoint/2010/main" val="31988684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1" name="CustomShape 1"/>
          <p:cNvSpPr/>
          <p:nvPr/>
        </p:nvSpPr>
        <p:spPr>
          <a:xfrm>
            <a:off x="4716360" y="0"/>
            <a:ext cx="3614040" cy="621720"/>
          </a:xfrm>
          <a:prstGeom prst="rect">
            <a:avLst/>
          </a:prstGeom>
          <a:noFill/>
          <a:ln>
            <a:noFill/>
          </a:ln>
        </p:spPr>
        <p:style>
          <a:lnRef idx="0">
            <a:scrgbClr r="0" g="0" b="0"/>
          </a:lnRef>
          <a:fillRef idx="0">
            <a:scrgbClr r="0" g="0" b="0"/>
          </a:fillRef>
          <a:effectRef idx="0">
            <a:scrgbClr r="0" g="0" b="0"/>
          </a:effectRef>
          <a:fontRef idx="minor"/>
        </p:style>
        <p:txBody>
          <a:bodyPr lIns="0" tIns="0" rIns="0" bIns="0" anchor="b"/>
          <a:lstStyle/>
          <a:p>
            <a:pPr algn="r">
              <a:lnSpc>
                <a:spcPct val="93000"/>
              </a:lnSpc>
            </a:pPr>
            <a:fld id="{037B9D6F-714B-4F0B-8F57-DB5AB75D9657}" type="slidenum">
              <a:rPr lang="en-US" sz="1400" b="0" strike="noStrike" spc="-1">
                <a:solidFill>
                  <a:srgbClr val="000000"/>
                </a:solidFill>
                <a:latin typeface="Times New Roman"/>
                <a:ea typeface="Times New Roman"/>
              </a:rPr>
              <a:t>18</a:t>
            </a:fld>
            <a:endParaRPr lang="en-US" sz="1400" b="0" strike="noStrike" spc="-1">
              <a:latin typeface="Arial"/>
            </a:endParaRPr>
          </a:p>
        </p:txBody>
      </p:sp>
      <p:sp>
        <p:nvSpPr>
          <p:cNvPr id="322" name="PlaceHolder 2"/>
          <p:cNvSpPr>
            <a:spLocks noGrp="1"/>
          </p:cNvSpPr>
          <p:nvPr>
            <p:ph type="body"/>
          </p:nvPr>
        </p:nvSpPr>
        <p:spPr>
          <a:xfrm>
            <a:off x="685800" y="4400640"/>
            <a:ext cx="5485680" cy="3599640"/>
          </a:xfrm>
          <a:prstGeom prst="rect">
            <a:avLst/>
          </a:prstGeom>
        </p:spPr>
        <p:txBody>
          <a:bodyPr lIns="0" tIns="0" rIns="0" bIns="0" anchor="ctr"/>
          <a:lstStyle/>
          <a:p>
            <a:endParaRPr lang="en-US" sz="2000" b="0" strike="noStrike" spc="-1">
              <a:latin typeface="Arial"/>
            </a:endParaRPr>
          </a:p>
        </p:txBody>
      </p:sp>
      <p:sp>
        <p:nvSpPr>
          <p:cNvPr id="323" name="CustomShape 3"/>
          <p:cNvSpPr/>
          <p:nvPr/>
        </p:nvSpPr>
        <p:spPr>
          <a:xfrm>
            <a:off x="3884760" y="8685360"/>
            <a:ext cx="2971080" cy="457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E4863BE9-29B2-48D7-B05C-3F5569DA33B4}" type="slidenum">
              <a:rPr lang="en-US" sz="1200" b="0" strike="noStrike" spc="-1">
                <a:solidFill>
                  <a:srgbClr val="000000"/>
                </a:solidFill>
                <a:latin typeface="Calibri"/>
                <a:ea typeface="Calibri"/>
              </a:rPr>
              <a:t>18</a:t>
            </a:fld>
            <a:endParaRPr lang="en-US" sz="1200" b="0" strike="noStrike" spc="-1">
              <a:latin typeface="Arial"/>
            </a:endParaRPr>
          </a:p>
        </p:txBody>
      </p:sp>
    </p:spTree>
    <p:extLst>
      <p:ext uri="{BB962C8B-B14F-4D97-AF65-F5344CB8AC3E}">
        <p14:creationId xmlns:p14="http://schemas.microsoft.com/office/powerpoint/2010/main" val="22166430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CustomShape 1"/>
          <p:cNvSpPr/>
          <p:nvPr/>
        </p:nvSpPr>
        <p:spPr>
          <a:xfrm>
            <a:off x="4716360" y="0"/>
            <a:ext cx="3614040" cy="621720"/>
          </a:xfrm>
          <a:prstGeom prst="rect">
            <a:avLst/>
          </a:prstGeom>
          <a:noFill/>
          <a:ln>
            <a:noFill/>
          </a:ln>
        </p:spPr>
        <p:style>
          <a:lnRef idx="0">
            <a:scrgbClr r="0" g="0" b="0"/>
          </a:lnRef>
          <a:fillRef idx="0">
            <a:scrgbClr r="0" g="0" b="0"/>
          </a:fillRef>
          <a:effectRef idx="0">
            <a:scrgbClr r="0" g="0" b="0"/>
          </a:effectRef>
          <a:fontRef idx="minor"/>
        </p:style>
        <p:txBody>
          <a:bodyPr lIns="0" tIns="0" rIns="0" bIns="0" anchor="b"/>
          <a:lstStyle/>
          <a:p>
            <a:pPr algn="r">
              <a:lnSpc>
                <a:spcPct val="93000"/>
              </a:lnSpc>
            </a:pPr>
            <a:fld id="{2BE3EE8F-C5AD-496B-97D1-388BCB69353A}" type="slidenum">
              <a:rPr lang="en-US" sz="1400" b="0" strike="noStrike" spc="-1">
                <a:solidFill>
                  <a:srgbClr val="000000"/>
                </a:solidFill>
                <a:latin typeface="Times New Roman"/>
                <a:ea typeface="Times New Roman"/>
              </a:rPr>
              <a:t>19</a:t>
            </a:fld>
            <a:endParaRPr lang="en-US" sz="1400" b="0" strike="noStrike" spc="-1">
              <a:latin typeface="Arial"/>
            </a:endParaRPr>
          </a:p>
        </p:txBody>
      </p:sp>
      <p:sp>
        <p:nvSpPr>
          <p:cNvPr id="328" name="PlaceHolder 2"/>
          <p:cNvSpPr>
            <a:spLocks noGrp="1"/>
          </p:cNvSpPr>
          <p:nvPr>
            <p:ph type="body"/>
          </p:nvPr>
        </p:nvSpPr>
        <p:spPr>
          <a:xfrm>
            <a:off x="685800" y="4400640"/>
            <a:ext cx="5485680" cy="3599640"/>
          </a:xfrm>
          <a:prstGeom prst="rect">
            <a:avLst/>
          </a:prstGeom>
        </p:spPr>
        <p:txBody>
          <a:bodyPr lIns="0" tIns="0" rIns="0" bIns="0" anchor="ctr"/>
          <a:lstStyle/>
          <a:p>
            <a:endParaRPr lang="en-US" sz="2000" b="0" strike="noStrike" spc="-1">
              <a:latin typeface="Arial"/>
            </a:endParaRPr>
          </a:p>
        </p:txBody>
      </p:sp>
      <p:sp>
        <p:nvSpPr>
          <p:cNvPr id="329" name="CustomShape 3"/>
          <p:cNvSpPr/>
          <p:nvPr/>
        </p:nvSpPr>
        <p:spPr>
          <a:xfrm>
            <a:off x="3884760" y="8685360"/>
            <a:ext cx="2971080" cy="457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9A589424-8B71-4D6B-82CE-D8953092F3C9}" type="slidenum">
              <a:rPr lang="en-US" sz="1200" b="0" strike="noStrike" spc="-1">
                <a:solidFill>
                  <a:srgbClr val="000000"/>
                </a:solidFill>
                <a:latin typeface="Calibri"/>
                <a:ea typeface="Calibri"/>
              </a:rPr>
              <a:t>19</a:t>
            </a:fld>
            <a:endParaRPr lang="en-US" sz="1200" b="0" strike="noStrike" spc="-1">
              <a:latin typeface="Arial"/>
            </a:endParaRPr>
          </a:p>
        </p:txBody>
      </p:sp>
    </p:spTree>
    <p:extLst>
      <p:ext uri="{BB962C8B-B14F-4D97-AF65-F5344CB8AC3E}">
        <p14:creationId xmlns:p14="http://schemas.microsoft.com/office/powerpoint/2010/main" val="15028669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0" name="CustomShape 1"/>
          <p:cNvSpPr/>
          <p:nvPr/>
        </p:nvSpPr>
        <p:spPr>
          <a:xfrm>
            <a:off x="4716360" y="0"/>
            <a:ext cx="3614040" cy="621720"/>
          </a:xfrm>
          <a:prstGeom prst="rect">
            <a:avLst/>
          </a:prstGeom>
          <a:noFill/>
          <a:ln>
            <a:noFill/>
          </a:ln>
        </p:spPr>
        <p:style>
          <a:lnRef idx="0">
            <a:scrgbClr r="0" g="0" b="0"/>
          </a:lnRef>
          <a:fillRef idx="0">
            <a:scrgbClr r="0" g="0" b="0"/>
          </a:fillRef>
          <a:effectRef idx="0">
            <a:scrgbClr r="0" g="0" b="0"/>
          </a:effectRef>
          <a:fontRef idx="minor"/>
        </p:style>
        <p:txBody>
          <a:bodyPr lIns="0" tIns="0" rIns="0" bIns="0" anchor="b"/>
          <a:lstStyle/>
          <a:p>
            <a:pPr algn="r">
              <a:lnSpc>
                <a:spcPct val="93000"/>
              </a:lnSpc>
            </a:pPr>
            <a:fld id="{4F629164-22F4-4786-B004-5BF96D7C8667}" type="slidenum">
              <a:rPr lang="en-US" sz="1400" b="0" strike="noStrike" spc="-1">
                <a:solidFill>
                  <a:srgbClr val="000000"/>
                </a:solidFill>
                <a:latin typeface="Times New Roman"/>
                <a:ea typeface="Times New Roman"/>
              </a:rPr>
              <a:t>20</a:t>
            </a:fld>
            <a:endParaRPr lang="en-US" sz="1400" b="0" strike="noStrike" spc="-1">
              <a:latin typeface="Arial"/>
            </a:endParaRPr>
          </a:p>
        </p:txBody>
      </p:sp>
      <p:sp>
        <p:nvSpPr>
          <p:cNvPr id="331" name="PlaceHolder 2"/>
          <p:cNvSpPr>
            <a:spLocks noGrp="1"/>
          </p:cNvSpPr>
          <p:nvPr>
            <p:ph type="body"/>
          </p:nvPr>
        </p:nvSpPr>
        <p:spPr>
          <a:xfrm>
            <a:off x="685800" y="4400640"/>
            <a:ext cx="5485680" cy="3599640"/>
          </a:xfrm>
          <a:prstGeom prst="rect">
            <a:avLst/>
          </a:prstGeom>
        </p:spPr>
        <p:txBody>
          <a:bodyPr lIns="0" tIns="0" rIns="0" bIns="0" anchor="ctr"/>
          <a:lstStyle/>
          <a:p>
            <a:endParaRPr lang="en-US" sz="2000" b="0" strike="noStrike" spc="-1">
              <a:latin typeface="Arial"/>
            </a:endParaRPr>
          </a:p>
        </p:txBody>
      </p:sp>
      <p:sp>
        <p:nvSpPr>
          <p:cNvPr id="332" name="CustomShape 3"/>
          <p:cNvSpPr/>
          <p:nvPr/>
        </p:nvSpPr>
        <p:spPr>
          <a:xfrm>
            <a:off x="3884760" y="8685360"/>
            <a:ext cx="2971080" cy="457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133A93E2-378F-4F6A-A674-B077C740E0A3}" type="slidenum">
              <a:rPr lang="en-US" sz="1200" b="0" strike="noStrike" spc="-1">
                <a:solidFill>
                  <a:srgbClr val="000000"/>
                </a:solidFill>
                <a:latin typeface="Calibri"/>
                <a:ea typeface="Calibri"/>
              </a:rPr>
              <a:t>20</a:t>
            </a:fld>
            <a:endParaRPr lang="en-US" sz="1200" b="0" strike="noStrike" spc="-1">
              <a:latin typeface="Arial"/>
            </a:endParaRPr>
          </a:p>
        </p:txBody>
      </p:sp>
    </p:spTree>
    <p:extLst>
      <p:ext uri="{BB962C8B-B14F-4D97-AF65-F5344CB8AC3E}">
        <p14:creationId xmlns:p14="http://schemas.microsoft.com/office/powerpoint/2010/main" val="27460996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3" name="CustomShape 1"/>
          <p:cNvSpPr/>
          <p:nvPr/>
        </p:nvSpPr>
        <p:spPr>
          <a:xfrm>
            <a:off x="4716360" y="0"/>
            <a:ext cx="3614040" cy="621720"/>
          </a:xfrm>
          <a:prstGeom prst="rect">
            <a:avLst/>
          </a:prstGeom>
          <a:noFill/>
          <a:ln>
            <a:noFill/>
          </a:ln>
        </p:spPr>
        <p:style>
          <a:lnRef idx="0">
            <a:scrgbClr r="0" g="0" b="0"/>
          </a:lnRef>
          <a:fillRef idx="0">
            <a:scrgbClr r="0" g="0" b="0"/>
          </a:fillRef>
          <a:effectRef idx="0">
            <a:scrgbClr r="0" g="0" b="0"/>
          </a:effectRef>
          <a:fontRef idx="minor"/>
        </p:style>
        <p:txBody>
          <a:bodyPr lIns="0" tIns="0" rIns="0" bIns="0" anchor="b"/>
          <a:lstStyle/>
          <a:p>
            <a:pPr algn="r">
              <a:lnSpc>
                <a:spcPct val="93000"/>
              </a:lnSpc>
            </a:pPr>
            <a:fld id="{DA486A8E-D09D-487E-894B-DDCC6AE1F091}" type="slidenum">
              <a:rPr lang="en-US" sz="1400" b="0" strike="noStrike" spc="-1">
                <a:solidFill>
                  <a:srgbClr val="000000"/>
                </a:solidFill>
                <a:latin typeface="Times New Roman"/>
                <a:ea typeface="Times New Roman"/>
              </a:rPr>
              <a:t>21</a:t>
            </a:fld>
            <a:endParaRPr lang="en-US" sz="1400" b="0" strike="noStrike" spc="-1">
              <a:latin typeface="Arial"/>
            </a:endParaRPr>
          </a:p>
        </p:txBody>
      </p:sp>
      <p:sp>
        <p:nvSpPr>
          <p:cNvPr id="334" name="PlaceHolder 2"/>
          <p:cNvSpPr>
            <a:spLocks noGrp="1"/>
          </p:cNvSpPr>
          <p:nvPr>
            <p:ph type="body"/>
          </p:nvPr>
        </p:nvSpPr>
        <p:spPr>
          <a:xfrm>
            <a:off x="685800" y="4400640"/>
            <a:ext cx="5485680" cy="3599640"/>
          </a:xfrm>
          <a:prstGeom prst="rect">
            <a:avLst/>
          </a:prstGeom>
        </p:spPr>
        <p:txBody>
          <a:bodyPr lIns="0" tIns="0" rIns="0" bIns="0" anchor="ctr"/>
          <a:lstStyle/>
          <a:p>
            <a:endParaRPr lang="en-US" sz="2000" b="0" strike="noStrike" spc="-1">
              <a:latin typeface="Arial"/>
            </a:endParaRPr>
          </a:p>
        </p:txBody>
      </p:sp>
      <p:sp>
        <p:nvSpPr>
          <p:cNvPr id="335" name="CustomShape 3"/>
          <p:cNvSpPr/>
          <p:nvPr/>
        </p:nvSpPr>
        <p:spPr>
          <a:xfrm>
            <a:off x="3884760" y="8685360"/>
            <a:ext cx="2971080" cy="457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E2723570-C0CD-4495-875E-7839124EE9C4}" type="slidenum">
              <a:rPr lang="en-US" sz="1200" b="0" strike="noStrike" spc="-1">
                <a:solidFill>
                  <a:srgbClr val="000000"/>
                </a:solidFill>
                <a:latin typeface="Calibri"/>
                <a:ea typeface="Calibri"/>
              </a:rPr>
              <a:t>21</a:t>
            </a:fld>
            <a:endParaRPr lang="en-US" sz="1200" b="0" strike="noStrike" spc="-1">
              <a:latin typeface="Arial"/>
            </a:endParaRPr>
          </a:p>
        </p:txBody>
      </p:sp>
    </p:spTree>
    <p:extLst>
      <p:ext uri="{BB962C8B-B14F-4D97-AF65-F5344CB8AC3E}">
        <p14:creationId xmlns:p14="http://schemas.microsoft.com/office/powerpoint/2010/main" val="39718773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 name="CustomShape 1"/>
          <p:cNvSpPr/>
          <p:nvPr/>
        </p:nvSpPr>
        <p:spPr>
          <a:xfrm>
            <a:off x="4716360" y="0"/>
            <a:ext cx="3614040" cy="621720"/>
          </a:xfrm>
          <a:prstGeom prst="rect">
            <a:avLst/>
          </a:prstGeom>
          <a:noFill/>
          <a:ln>
            <a:noFill/>
          </a:ln>
        </p:spPr>
        <p:style>
          <a:lnRef idx="0">
            <a:scrgbClr r="0" g="0" b="0"/>
          </a:lnRef>
          <a:fillRef idx="0">
            <a:scrgbClr r="0" g="0" b="0"/>
          </a:fillRef>
          <a:effectRef idx="0">
            <a:scrgbClr r="0" g="0" b="0"/>
          </a:effectRef>
          <a:fontRef idx="minor"/>
        </p:style>
        <p:txBody>
          <a:bodyPr lIns="0" tIns="0" rIns="0" bIns="0" anchor="b"/>
          <a:lstStyle/>
          <a:p>
            <a:pPr algn="r">
              <a:lnSpc>
                <a:spcPct val="93000"/>
              </a:lnSpc>
            </a:pPr>
            <a:fld id="{399D1414-4864-43E3-AAD9-1EB499CBA2DE}" type="slidenum">
              <a:rPr lang="en-US" sz="1400" b="0" strike="noStrike" spc="-1">
                <a:solidFill>
                  <a:srgbClr val="000000"/>
                </a:solidFill>
                <a:latin typeface="Times New Roman"/>
                <a:ea typeface="Times New Roman"/>
              </a:rPr>
              <a:t>22</a:t>
            </a:fld>
            <a:endParaRPr lang="en-US" sz="1400" b="0" strike="noStrike" spc="-1">
              <a:latin typeface="Arial"/>
            </a:endParaRPr>
          </a:p>
        </p:txBody>
      </p:sp>
      <p:sp>
        <p:nvSpPr>
          <p:cNvPr id="325" name="PlaceHolder 2"/>
          <p:cNvSpPr>
            <a:spLocks noGrp="1"/>
          </p:cNvSpPr>
          <p:nvPr>
            <p:ph type="body"/>
          </p:nvPr>
        </p:nvSpPr>
        <p:spPr>
          <a:xfrm>
            <a:off x="685800" y="4400640"/>
            <a:ext cx="5485680" cy="3599640"/>
          </a:xfrm>
          <a:prstGeom prst="rect">
            <a:avLst/>
          </a:prstGeom>
        </p:spPr>
        <p:txBody>
          <a:bodyPr lIns="0" tIns="0" rIns="0" bIns="0" anchor="ctr"/>
          <a:lstStyle/>
          <a:p>
            <a:endParaRPr lang="en-US" sz="2000" b="0" strike="noStrike" spc="-1">
              <a:latin typeface="Arial"/>
            </a:endParaRPr>
          </a:p>
        </p:txBody>
      </p:sp>
      <p:sp>
        <p:nvSpPr>
          <p:cNvPr id="326" name="CustomShape 3"/>
          <p:cNvSpPr/>
          <p:nvPr/>
        </p:nvSpPr>
        <p:spPr>
          <a:xfrm>
            <a:off x="3884760" y="8685360"/>
            <a:ext cx="2971080" cy="457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CD9B5CCF-A599-4D11-926A-B50D13C2FA72}" type="slidenum">
              <a:rPr lang="en-US" sz="1200" b="0" strike="noStrike" spc="-1">
                <a:solidFill>
                  <a:srgbClr val="000000"/>
                </a:solidFill>
                <a:latin typeface="Calibri"/>
                <a:ea typeface="Calibri"/>
              </a:rPr>
              <a:t>22</a:t>
            </a:fld>
            <a:endParaRPr lang="en-US" sz="1200" b="0" strike="noStrike" spc="-1">
              <a:latin typeface="Arial"/>
            </a:endParaRPr>
          </a:p>
        </p:txBody>
      </p:sp>
    </p:spTree>
    <p:extLst>
      <p:ext uri="{BB962C8B-B14F-4D97-AF65-F5344CB8AC3E}">
        <p14:creationId xmlns:p14="http://schemas.microsoft.com/office/powerpoint/2010/main" val="2031213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9" name="CustomShape 1"/>
          <p:cNvSpPr/>
          <p:nvPr/>
        </p:nvSpPr>
        <p:spPr>
          <a:xfrm>
            <a:off x="4716360" y="0"/>
            <a:ext cx="3614040" cy="621720"/>
          </a:xfrm>
          <a:prstGeom prst="rect">
            <a:avLst/>
          </a:prstGeom>
          <a:noFill/>
          <a:ln>
            <a:noFill/>
          </a:ln>
        </p:spPr>
        <p:style>
          <a:lnRef idx="0">
            <a:scrgbClr r="0" g="0" b="0"/>
          </a:lnRef>
          <a:fillRef idx="0">
            <a:scrgbClr r="0" g="0" b="0"/>
          </a:fillRef>
          <a:effectRef idx="0">
            <a:scrgbClr r="0" g="0" b="0"/>
          </a:effectRef>
          <a:fontRef idx="minor"/>
        </p:style>
        <p:txBody>
          <a:bodyPr lIns="0" tIns="0" rIns="0" bIns="0" anchor="b"/>
          <a:lstStyle/>
          <a:p>
            <a:pPr algn="r">
              <a:lnSpc>
                <a:spcPct val="93000"/>
              </a:lnSpc>
            </a:pPr>
            <a:fld id="{856D7FC8-0144-4370-9863-8F747F369999}" type="slidenum">
              <a:rPr lang="en-US" sz="1400" b="0" strike="noStrike" spc="-1">
                <a:solidFill>
                  <a:srgbClr val="000000"/>
                </a:solidFill>
                <a:latin typeface="Times New Roman"/>
                <a:ea typeface="Times New Roman"/>
              </a:rPr>
              <a:t>24</a:t>
            </a:fld>
            <a:endParaRPr lang="en-US" sz="1400" b="0" strike="noStrike" spc="-1">
              <a:latin typeface="Arial"/>
            </a:endParaRPr>
          </a:p>
        </p:txBody>
      </p:sp>
      <p:sp>
        <p:nvSpPr>
          <p:cNvPr id="340" name="PlaceHolder 2"/>
          <p:cNvSpPr>
            <a:spLocks noGrp="1"/>
          </p:cNvSpPr>
          <p:nvPr>
            <p:ph type="body"/>
          </p:nvPr>
        </p:nvSpPr>
        <p:spPr>
          <a:xfrm>
            <a:off x="755640" y="5145120"/>
            <a:ext cx="6047640" cy="4209480"/>
          </a:xfrm>
          <a:prstGeom prst="rect">
            <a:avLst/>
          </a:prstGeom>
        </p:spPr>
        <p:txBody>
          <a:bodyPr lIns="0" tIns="0" rIns="0" bIns="0"/>
          <a:lstStyle/>
          <a:p>
            <a:pPr marL="216000" indent="-213480">
              <a:lnSpc>
                <a:spcPct val="100000"/>
              </a:lnSpc>
            </a:pPr>
            <a:r>
              <a:rPr lang="en-US" sz="2000" b="0" strike="noStrike" spc="-1">
                <a:latin typeface="Arial"/>
                <a:ea typeface="Arial"/>
              </a:rPr>
              <a:t>Importantes para a manutenção de ecossistemas terrestres, pois alteram caract. do solo....</a:t>
            </a:r>
            <a:endParaRPr lang="en-US" sz="2000" b="0" strike="noStrike" spc="-1">
              <a:latin typeface="Arial"/>
            </a:endParaRPr>
          </a:p>
          <a:p>
            <a:pPr marL="216000" indent="-213480">
              <a:lnSpc>
                <a:spcPct val="100000"/>
              </a:lnSpc>
            </a:pPr>
            <a:endParaRPr lang="en-US" sz="2000" b="0" strike="noStrike" spc="-1">
              <a:latin typeface="Arial"/>
            </a:endParaRPr>
          </a:p>
          <a:p>
            <a:pPr marL="216000" indent="-213480">
              <a:lnSpc>
                <a:spcPct val="100000"/>
              </a:lnSpc>
            </a:pPr>
            <a:endParaRPr lang="en-US" sz="2000" b="0" strike="noStrike" spc="-1">
              <a:latin typeface="Arial"/>
            </a:endParaRPr>
          </a:p>
          <a:p>
            <a:pPr marL="216000" indent="-213480">
              <a:lnSpc>
                <a:spcPct val="100000"/>
              </a:lnSpc>
            </a:pPr>
            <a:r>
              <a:rPr lang="en-US" sz="2000" b="0" strike="noStrike" spc="-1">
                <a:latin typeface="Arial"/>
                <a:ea typeface="Arial"/>
              </a:rPr>
              <a:t>São muito diversas, e os organismos ecologicamente dominantes em ecossistemas terrestres</a:t>
            </a:r>
            <a:endParaRPr lang="en-US" sz="2000" b="0" strike="noStrike" spc="-1">
              <a:latin typeface="Arial"/>
            </a:endParaRPr>
          </a:p>
          <a:p>
            <a:pPr marL="216000" indent="-213480">
              <a:lnSpc>
                <a:spcPct val="100000"/>
              </a:lnSpc>
            </a:pPr>
            <a:r>
              <a:rPr lang="en-US" sz="2000" b="0" strike="noStrike" spc="-1">
                <a:latin typeface="Arial"/>
                <a:ea typeface="Arial"/>
              </a:rPr>
              <a:t>Wilson (1975): um terço da biomassa animal total da Floresta Amazônica (terra firme) é composta de formigas e cupins, com cada hectare contem 8 milhões de formigas e 1 milhão de cupins.</a:t>
            </a:r>
            <a:endParaRPr lang="en-US" sz="2000" b="0" strike="noStrike" spc="-1">
              <a:latin typeface="Arial"/>
            </a:endParaRPr>
          </a:p>
          <a:p>
            <a:pPr marL="216000" indent="-213480">
              <a:lnSpc>
                <a:spcPct val="100000"/>
              </a:lnSpc>
            </a:pPr>
            <a:endParaRPr lang="en-US" sz="2000" b="0" strike="noStrike" spc="-1">
              <a:latin typeface="Arial"/>
            </a:endParaRPr>
          </a:p>
          <a:p>
            <a:pPr marL="216000" indent="-213480">
              <a:lnSpc>
                <a:spcPct val="100000"/>
              </a:lnSpc>
            </a:pPr>
            <a:r>
              <a:rPr lang="en-US" sz="2000" b="0" strike="noStrike" spc="-1">
                <a:latin typeface="Arial"/>
                <a:ea typeface="Arial"/>
              </a:rPr>
              <a:t>Associar desconhecimento da biodiversidade molecular a problemas taxonômicos?</a:t>
            </a:r>
            <a:endParaRPr lang="en-US" sz="2000" b="0" strike="noStrike" spc="-1">
              <a:latin typeface="Arial"/>
            </a:endParaRPr>
          </a:p>
        </p:txBody>
      </p:sp>
      <p:sp>
        <p:nvSpPr>
          <p:cNvPr id="341" name="CustomShape 3"/>
          <p:cNvSpPr/>
          <p:nvPr/>
        </p:nvSpPr>
        <p:spPr>
          <a:xfrm>
            <a:off x="4281480" y="10155240"/>
            <a:ext cx="3274200" cy="535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B4D2D7A7-403F-4E7F-9161-832448A79FD3}" type="slidenum">
              <a:rPr lang="en-US" sz="1200" b="0" strike="noStrike" spc="-1">
                <a:solidFill>
                  <a:srgbClr val="000000"/>
                </a:solidFill>
                <a:latin typeface="Calibri"/>
                <a:ea typeface="Calibri"/>
              </a:rPr>
              <a:t>24</a:t>
            </a:fld>
            <a:endParaRPr lang="en-US" sz="1200" b="0" strike="noStrike" spc="-1">
              <a:latin typeface="Arial"/>
            </a:endParaRPr>
          </a:p>
        </p:txBody>
      </p:sp>
    </p:spTree>
    <p:extLst>
      <p:ext uri="{BB962C8B-B14F-4D97-AF65-F5344CB8AC3E}">
        <p14:creationId xmlns:p14="http://schemas.microsoft.com/office/powerpoint/2010/main" val="26039158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7" name="CustomShape 1"/>
          <p:cNvSpPr/>
          <p:nvPr/>
        </p:nvSpPr>
        <p:spPr>
          <a:xfrm>
            <a:off x="4716360" y="0"/>
            <a:ext cx="3614040" cy="621720"/>
          </a:xfrm>
          <a:prstGeom prst="rect">
            <a:avLst/>
          </a:prstGeom>
          <a:noFill/>
          <a:ln>
            <a:noFill/>
          </a:ln>
        </p:spPr>
        <p:style>
          <a:lnRef idx="0">
            <a:scrgbClr r="0" g="0" b="0"/>
          </a:lnRef>
          <a:fillRef idx="0">
            <a:scrgbClr r="0" g="0" b="0"/>
          </a:fillRef>
          <a:effectRef idx="0">
            <a:scrgbClr r="0" g="0" b="0"/>
          </a:effectRef>
          <a:fontRef idx="minor"/>
        </p:style>
        <p:txBody>
          <a:bodyPr lIns="0" tIns="0" rIns="0" bIns="0" anchor="b"/>
          <a:lstStyle/>
          <a:p>
            <a:pPr algn="r">
              <a:lnSpc>
                <a:spcPct val="93000"/>
              </a:lnSpc>
            </a:pPr>
            <a:fld id="{9B844870-C0FB-41C6-B3C1-800BB21DAA9B}" type="slidenum">
              <a:rPr lang="en-US" sz="1400" b="0" strike="noStrike" spc="-1">
                <a:solidFill>
                  <a:srgbClr val="000000"/>
                </a:solidFill>
                <a:latin typeface="Times New Roman"/>
                <a:ea typeface="Times New Roman"/>
              </a:rPr>
              <a:t>25</a:t>
            </a:fld>
            <a:endParaRPr lang="en-US" sz="1400" b="0" strike="noStrike" spc="-1">
              <a:latin typeface="Arial"/>
            </a:endParaRPr>
          </a:p>
        </p:txBody>
      </p:sp>
      <p:sp>
        <p:nvSpPr>
          <p:cNvPr id="348" name="PlaceHolder 2"/>
          <p:cNvSpPr>
            <a:spLocks noGrp="1"/>
          </p:cNvSpPr>
          <p:nvPr>
            <p:ph type="body"/>
          </p:nvPr>
        </p:nvSpPr>
        <p:spPr>
          <a:xfrm>
            <a:off x="685800" y="4400640"/>
            <a:ext cx="5485680" cy="3599640"/>
          </a:xfrm>
          <a:prstGeom prst="rect">
            <a:avLst/>
          </a:prstGeom>
        </p:spPr>
        <p:txBody>
          <a:bodyPr lIns="0" tIns="0" rIns="0" bIns="0" anchor="ctr"/>
          <a:lstStyle/>
          <a:p>
            <a:endParaRPr lang="en-US" sz="2000" b="0" strike="noStrike" spc="-1">
              <a:latin typeface="Arial"/>
            </a:endParaRPr>
          </a:p>
        </p:txBody>
      </p:sp>
      <p:sp>
        <p:nvSpPr>
          <p:cNvPr id="349" name="CustomShape 3"/>
          <p:cNvSpPr/>
          <p:nvPr/>
        </p:nvSpPr>
        <p:spPr>
          <a:xfrm>
            <a:off x="3884760" y="8685360"/>
            <a:ext cx="2971080" cy="457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9B8F1D08-D7A2-4188-BC02-0A6CF946470B}" type="slidenum">
              <a:rPr lang="en-US" sz="1200" b="0" strike="noStrike" spc="-1">
                <a:solidFill>
                  <a:srgbClr val="000000"/>
                </a:solidFill>
                <a:latin typeface="Calibri"/>
                <a:ea typeface="Calibri"/>
              </a:rPr>
              <a:t>25</a:t>
            </a:fld>
            <a:endParaRPr lang="en-US" sz="1200" b="0" strike="noStrike" spc="-1">
              <a:latin typeface="Arial"/>
            </a:endParaRPr>
          </a:p>
        </p:txBody>
      </p:sp>
    </p:spTree>
    <p:extLst>
      <p:ext uri="{BB962C8B-B14F-4D97-AF65-F5344CB8AC3E}">
        <p14:creationId xmlns:p14="http://schemas.microsoft.com/office/powerpoint/2010/main" val="35674794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3" name="CustomShape 1"/>
          <p:cNvSpPr/>
          <p:nvPr/>
        </p:nvSpPr>
        <p:spPr>
          <a:xfrm>
            <a:off x="4716360" y="0"/>
            <a:ext cx="3614040" cy="621720"/>
          </a:xfrm>
          <a:prstGeom prst="rect">
            <a:avLst/>
          </a:prstGeom>
          <a:noFill/>
          <a:ln>
            <a:noFill/>
          </a:ln>
        </p:spPr>
        <p:style>
          <a:lnRef idx="0">
            <a:scrgbClr r="0" g="0" b="0"/>
          </a:lnRef>
          <a:fillRef idx="0">
            <a:scrgbClr r="0" g="0" b="0"/>
          </a:fillRef>
          <a:effectRef idx="0">
            <a:scrgbClr r="0" g="0" b="0"/>
          </a:effectRef>
          <a:fontRef idx="minor"/>
        </p:style>
        <p:txBody>
          <a:bodyPr lIns="0" tIns="0" rIns="0" bIns="0" anchor="b"/>
          <a:lstStyle/>
          <a:p>
            <a:pPr algn="r">
              <a:lnSpc>
                <a:spcPct val="93000"/>
              </a:lnSpc>
            </a:pPr>
            <a:fld id="{84278EF8-D4B1-4F15-B13F-09363DE1AC49}" type="slidenum">
              <a:rPr lang="en-US" sz="1400" b="0" strike="noStrike" spc="-1">
                <a:solidFill>
                  <a:srgbClr val="000000"/>
                </a:solidFill>
                <a:latin typeface="Times New Roman"/>
                <a:ea typeface="Times New Roman"/>
              </a:rPr>
              <a:t>26</a:t>
            </a:fld>
            <a:endParaRPr lang="en-US" sz="1400" b="0" strike="noStrike" spc="-1">
              <a:latin typeface="Arial"/>
            </a:endParaRPr>
          </a:p>
        </p:txBody>
      </p:sp>
      <p:sp>
        <p:nvSpPr>
          <p:cNvPr id="354" name="PlaceHolder 2"/>
          <p:cNvSpPr>
            <a:spLocks noGrp="1"/>
          </p:cNvSpPr>
          <p:nvPr>
            <p:ph type="body"/>
          </p:nvPr>
        </p:nvSpPr>
        <p:spPr>
          <a:xfrm>
            <a:off x="833400" y="5938920"/>
            <a:ext cx="6666840" cy="5625360"/>
          </a:xfrm>
          <a:prstGeom prst="rect">
            <a:avLst/>
          </a:prstGeom>
        </p:spPr>
        <p:txBody>
          <a:bodyPr lIns="0" tIns="0" rIns="0" bIns="0" anchor="ctr"/>
          <a:lstStyle/>
          <a:p>
            <a:endParaRPr lang="en-US" sz="2000" b="0" strike="noStrike" spc="-1">
              <a:latin typeface="Arial"/>
            </a:endParaRPr>
          </a:p>
        </p:txBody>
      </p:sp>
    </p:spTree>
    <p:extLst>
      <p:ext uri="{BB962C8B-B14F-4D97-AF65-F5344CB8AC3E}">
        <p14:creationId xmlns:p14="http://schemas.microsoft.com/office/powerpoint/2010/main" val="36128001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5" name="CustomShape 1"/>
          <p:cNvSpPr/>
          <p:nvPr/>
        </p:nvSpPr>
        <p:spPr>
          <a:xfrm>
            <a:off x="4716360" y="0"/>
            <a:ext cx="3614040" cy="621720"/>
          </a:xfrm>
          <a:prstGeom prst="rect">
            <a:avLst/>
          </a:prstGeom>
          <a:noFill/>
          <a:ln>
            <a:noFill/>
          </a:ln>
        </p:spPr>
        <p:style>
          <a:lnRef idx="0">
            <a:scrgbClr r="0" g="0" b="0"/>
          </a:lnRef>
          <a:fillRef idx="0">
            <a:scrgbClr r="0" g="0" b="0"/>
          </a:fillRef>
          <a:effectRef idx="0">
            <a:scrgbClr r="0" g="0" b="0"/>
          </a:effectRef>
          <a:fontRef idx="minor"/>
        </p:style>
        <p:txBody>
          <a:bodyPr lIns="0" tIns="0" rIns="0" bIns="0" anchor="b"/>
          <a:lstStyle/>
          <a:p>
            <a:pPr algn="r">
              <a:lnSpc>
                <a:spcPct val="93000"/>
              </a:lnSpc>
            </a:pPr>
            <a:fld id="{B9676BA1-38B2-475C-B7A3-E91F03C04DA6}" type="slidenum">
              <a:rPr lang="en-US" sz="1400" b="0" strike="noStrike" spc="-1">
                <a:solidFill>
                  <a:srgbClr val="000000"/>
                </a:solidFill>
                <a:latin typeface="Times New Roman"/>
                <a:ea typeface="Times New Roman"/>
              </a:rPr>
              <a:t>27</a:t>
            </a:fld>
            <a:endParaRPr lang="en-US" sz="1400" b="0" strike="noStrike" spc="-1">
              <a:latin typeface="Arial"/>
            </a:endParaRPr>
          </a:p>
        </p:txBody>
      </p:sp>
      <p:sp>
        <p:nvSpPr>
          <p:cNvPr id="356" name="PlaceHolder 2"/>
          <p:cNvSpPr>
            <a:spLocks noGrp="1"/>
          </p:cNvSpPr>
          <p:nvPr>
            <p:ph type="body"/>
          </p:nvPr>
        </p:nvSpPr>
        <p:spPr>
          <a:xfrm>
            <a:off x="685800" y="4400640"/>
            <a:ext cx="5485680" cy="3599640"/>
          </a:xfrm>
          <a:prstGeom prst="rect">
            <a:avLst/>
          </a:prstGeom>
        </p:spPr>
        <p:txBody>
          <a:bodyPr lIns="0" tIns="0" rIns="0" bIns="0" anchor="ctr"/>
          <a:lstStyle/>
          <a:p>
            <a:endParaRPr lang="en-US" sz="2000" b="0" strike="noStrike" spc="-1">
              <a:latin typeface="Arial"/>
            </a:endParaRPr>
          </a:p>
        </p:txBody>
      </p:sp>
      <p:sp>
        <p:nvSpPr>
          <p:cNvPr id="357" name="CustomShape 3"/>
          <p:cNvSpPr/>
          <p:nvPr/>
        </p:nvSpPr>
        <p:spPr>
          <a:xfrm>
            <a:off x="3884760" y="8685360"/>
            <a:ext cx="2971080" cy="457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B1EDCDDC-5BA4-4254-9269-C1D4B816D5B5}" type="slidenum">
              <a:rPr lang="en-US" sz="1200" b="0" strike="noStrike" spc="-1">
                <a:solidFill>
                  <a:srgbClr val="000000"/>
                </a:solidFill>
                <a:latin typeface="Calibri"/>
                <a:ea typeface="Calibri"/>
              </a:rPr>
              <a:t>27</a:t>
            </a:fld>
            <a:endParaRPr lang="en-US" sz="1200" b="0" strike="noStrike" spc="-1">
              <a:latin typeface="Arial"/>
            </a:endParaRPr>
          </a:p>
        </p:txBody>
      </p:sp>
    </p:spTree>
    <p:extLst>
      <p:ext uri="{BB962C8B-B14F-4D97-AF65-F5344CB8AC3E}">
        <p14:creationId xmlns:p14="http://schemas.microsoft.com/office/powerpoint/2010/main" val="33935746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0" name="CustomShape 1"/>
          <p:cNvSpPr/>
          <p:nvPr/>
        </p:nvSpPr>
        <p:spPr>
          <a:xfrm>
            <a:off x="4716360" y="0"/>
            <a:ext cx="3614040" cy="621720"/>
          </a:xfrm>
          <a:prstGeom prst="rect">
            <a:avLst/>
          </a:prstGeom>
          <a:noFill/>
          <a:ln>
            <a:noFill/>
          </a:ln>
        </p:spPr>
        <p:style>
          <a:lnRef idx="0">
            <a:scrgbClr r="0" g="0" b="0"/>
          </a:lnRef>
          <a:fillRef idx="0">
            <a:scrgbClr r="0" g="0" b="0"/>
          </a:fillRef>
          <a:effectRef idx="0">
            <a:scrgbClr r="0" g="0" b="0"/>
          </a:effectRef>
          <a:fontRef idx="minor"/>
        </p:style>
        <p:txBody>
          <a:bodyPr lIns="0" tIns="0" rIns="0" bIns="0" anchor="b"/>
          <a:lstStyle/>
          <a:p>
            <a:pPr algn="r">
              <a:lnSpc>
                <a:spcPct val="93000"/>
              </a:lnSpc>
            </a:pPr>
            <a:fld id="{D8D5A920-7809-4CD9-9584-FAE8A3515B26}" type="slidenum">
              <a:rPr lang="en-US" sz="1400" b="0" strike="noStrike" spc="-1">
                <a:solidFill>
                  <a:srgbClr val="000000"/>
                </a:solidFill>
                <a:latin typeface="Times New Roman"/>
                <a:ea typeface="Times New Roman"/>
              </a:rPr>
              <a:t>28</a:t>
            </a:fld>
            <a:endParaRPr lang="en-US" sz="1400" b="0" strike="noStrike" spc="-1">
              <a:latin typeface="Arial"/>
            </a:endParaRPr>
          </a:p>
        </p:txBody>
      </p:sp>
      <p:sp>
        <p:nvSpPr>
          <p:cNvPr id="361" name="PlaceHolder 2"/>
          <p:cNvSpPr>
            <a:spLocks noGrp="1"/>
          </p:cNvSpPr>
          <p:nvPr>
            <p:ph type="body"/>
          </p:nvPr>
        </p:nvSpPr>
        <p:spPr>
          <a:xfrm>
            <a:off x="685800" y="4400640"/>
            <a:ext cx="5485680" cy="3599640"/>
          </a:xfrm>
          <a:prstGeom prst="rect">
            <a:avLst/>
          </a:prstGeom>
        </p:spPr>
        <p:txBody>
          <a:bodyPr lIns="0" tIns="0" rIns="0" bIns="0" anchor="ctr"/>
          <a:lstStyle/>
          <a:p>
            <a:endParaRPr lang="en-US" sz="2000" b="0" strike="noStrike" spc="-1">
              <a:latin typeface="Arial"/>
            </a:endParaRPr>
          </a:p>
        </p:txBody>
      </p:sp>
      <p:sp>
        <p:nvSpPr>
          <p:cNvPr id="362" name="CustomShape 3"/>
          <p:cNvSpPr/>
          <p:nvPr/>
        </p:nvSpPr>
        <p:spPr>
          <a:xfrm>
            <a:off x="3884760" y="8685360"/>
            <a:ext cx="2971080" cy="457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54027ED2-2998-46F7-ABDF-4C136BC4C7A7}" type="slidenum">
              <a:rPr lang="en-US" sz="1200" b="0" strike="noStrike" spc="-1">
                <a:solidFill>
                  <a:srgbClr val="000000"/>
                </a:solidFill>
                <a:latin typeface="Calibri"/>
                <a:ea typeface="Calibri"/>
              </a:rPr>
              <a:t>28</a:t>
            </a:fld>
            <a:endParaRPr lang="en-US" sz="1200" b="0" strike="noStrike" spc="-1">
              <a:latin typeface="Arial"/>
            </a:endParaRPr>
          </a:p>
        </p:txBody>
      </p:sp>
    </p:spTree>
    <p:extLst>
      <p:ext uri="{BB962C8B-B14F-4D97-AF65-F5344CB8AC3E}">
        <p14:creationId xmlns:p14="http://schemas.microsoft.com/office/powerpoint/2010/main" val="5836750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 name="PlaceHolder 1"/>
          <p:cNvSpPr>
            <a:spLocks noGrp="1" noRot="1" noChangeAspect="1"/>
          </p:cNvSpPr>
          <p:nvPr>
            <p:ph type="sldImg"/>
          </p:nvPr>
        </p:nvSpPr>
        <p:spPr>
          <a:xfrm>
            <a:off x="1371600" y="1143000"/>
            <a:ext cx="4114800" cy="3086100"/>
          </a:xfrm>
          <a:prstGeom prst="rect">
            <a:avLst/>
          </a:prstGeom>
        </p:spPr>
      </p:sp>
      <p:sp>
        <p:nvSpPr>
          <p:cNvPr id="343" name="PlaceHolder 2"/>
          <p:cNvSpPr>
            <a:spLocks noGrp="1"/>
          </p:cNvSpPr>
          <p:nvPr>
            <p:ph type="body"/>
          </p:nvPr>
        </p:nvSpPr>
        <p:spPr>
          <a:xfrm>
            <a:off x="685800" y="4400640"/>
            <a:ext cx="5486040" cy="3600000"/>
          </a:xfrm>
          <a:prstGeom prst="rect">
            <a:avLst/>
          </a:prstGeom>
        </p:spPr>
        <p:txBody>
          <a:bodyPr>
            <a:noAutofit/>
          </a:bodyPr>
          <a:lstStyle/>
          <a:p>
            <a:endParaRPr lang="en-US" sz="3280" b="0" strike="noStrike" spc="-1">
              <a:latin typeface="Arial"/>
            </a:endParaRPr>
          </a:p>
        </p:txBody>
      </p:sp>
      <p:sp>
        <p:nvSpPr>
          <p:cNvPr id="344"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926204BD-A331-4963-ACA0-C17FCEC039FB}" type="slidenum">
              <a:rPr lang="en-US" sz="1200" b="0" strike="noStrike" spc="-1">
                <a:solidFill>
                  <a:srgbClr val="000000"/>
                </a:solidFill>
                <a:latin typeface="+mn-lt"/>
                <a:ea typeface="+mn-ea"/>
              </a:rPr>
              <a:t>3</a:t>
            </a:fld>
            <a:endParaRPr lang="en-US" sz="1200" b="0" strike="noStrike" spc="-1">
              <a:latin typeface="Times New Roman"/>
            </a:endParaRPr>
          </a:p>
        </p:txBody>
      </p:sp>
    </p:spTree>
    <p:extLst>
      <p:ext uri="{BB962C8B-B14F-4D97-AF65-F5344CB8AC3E}">
        <p14:creationId xmlns:p14="http://schemas.microsoft.com/office/powerpoint/2010/main" val="39796208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5" name="PlaceHolder 1"/>
          <p:cNvSpPr>
            <a:spLocks noGrp="1" noRot="1" noChangeAspect="1"/>
          </p:cNvSpPr>
          <p:nvPr>
            <p:ph type="sldImg"/>
          </p:nvPr>
        </p:nvSpPr>
        <p:spPr>
          <a:xfrm>
            <a:off x="1371600" y="1143000"/>
            <a:ext cx="4114800" cy="3086100"/>
          </a:xfrm>
          <a:prstGeom prst="rect">
            <a:avLst/>
          </a:prstGeom>
        </p:spPr>
      </p:sp>
      <p:sp>
        <p:nvSpPr>
          <p:cNvPr id="346" name="PlaceHolder 2"/>
          <p:cNvSpPr>
            <a:spLocks noGrp="1"/>
          </p:cNvSpPr>
          <p:nvPr>
            <p:ph type="body"/>
          </p:nvPr>
        </p:nvSpPr>
        <p:spPr>
          <a:xfrm>
            <a:off x="685800" y="4400640"/>
            <a:ext cx="5486040" cy="3600000"/>
          </a:xfrm>
          <a:prstGeom prst="rect">
            <a:avLst/>
          </a:prstGeom>
        </p:spPr>
        <p:txBody>
          <a:bodyPr>
            <a:noAutofit/>
          </a:bodyPr>
          <a:lstStyle/>
          <a:p>
            <a:endParaRPr lang="en-US" sz="3280" b="0" strike="noStrike" spc="-1">
              <a:latin typeface="Arial"/>
            </a:endParaRPr>
          </a:p>
        </p:txBody>
      </p:sp>
      <p:sp>
        <p:nvSpPr>
          <p:cNvPr id="347"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DF273565-B2C0-49A4-9599-BAFBEA0CE641}" type="slidenum">
              <a:rPr lang="en-US" sz="1200" b="0" strike="noStrike" spc="-1">
                <a:solidFill>
                  <a:srgbClr val="000000"/>
                </a:solidFill>
                <a:latin typeface="+mn-lt"/>
                <a:ea typeface="+mn-ea"/>
              </a:rPr>
              <a:t>4</a:t>
            </a:fld>
            <a:endParaRPr lang="en-US" sz="1200" b="0" strike="noStrike" spc="-1">
              <a:latin typeface="Times New Roman"/>
            </a:endParaRPr>
          </a:p>
        </p:txBody>
      </p:sp>
    </p:spTree>
    <p:extLst>
      <p:ext uri="{BB962C8B-B14F-4D97-AF65-F5344CB8AC3E}">
        <p14:creationId xmlns:p14="http://schemas.microsoft.com/office/powerpoint/2010/main" val="23635063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3" name="CustomShape 1"/>
          <p:cNvSpPr/>
          <p:nvPr/>
        </p:nvSpPr>
        <p:spPr>
          <a:xfrm>
            <a:off x="4716360" y="0"/>
            <a:ext cx="3614040" cy="621720"/>
          </a:xfrm>
          <a:prstGeom prst="rect">
            <a:avLst/>
          </a:prstGeom>
          <a:noFill/>
          <a:ln>
            <a:noFill/>
          </a:ln>
        </p:spPr>
        <p:style>
          <a:lnRef idx="0">
            <a:scrgbClr r="0" g="0" b="0"/>
          </a:lnRef>
          <a:fillRef idx="0">
            <a:scrgbClr r="0" g="0" b="0"/>
          </a:fillRef>
          <a:effectRef idx="0">
            <a:scrgbClr r="0" g="0" b="0"/>
          </a:effectRef>
          <a:fontRef idx="minor"/>
        </p:style>
        <p:txBody>
          <a:bodyPr lIns="0" tIns="0" rIns="0" bIns="0" anchor="b"/>
          <a:lstStyle/>
          <a:p>
            <a:pPr algn="r">
              <a:lnSpc>
                <a:spcPct val="93000"/>
              </a:lnSpc>
            </a:pPr>
            <a:fld id="{DA486A8E-D09D-487E-894B-DDCC6AE1F091}" type="slidenum">
              <a:rPr lang="en-US" sz="1400" b="0" strike="noStrike" spc="-1">
                <a:solidFill>
                  <a:srgbClr val="000000"/>
                </a:solidFill>
                <a:latin typeface="Times New Roman"/>
                <a:ea typeface="Times New Roman"/>
              </a:rPr>
              <a:t>6</a:t>
            </a:fld>
            <a:endParaRPr lang="en-US" sz="1400" b="0" strike="noStrike" spc="-1">
              <a:latin typeface="Arial"/>
            </a:endParaRPr>
          </a:p>
        </p:txBody>
      </p:sp>
      <p:sp>
        <p:nvSpPr>
          <p:cNvPr id="334" name="PlaceHolder 2"/>
          <p:cNvSpPr>
            <a:spLocks noGrp="1"/>
          </p:cNvSpPr>
          <p:nvPr>
            <p:ph type="body"/>
          </p:nvPr>
        </p:nvSpPr>
        <p:spPr>
          <a:xfrm>
            <a:off x="685800" y="4400640"/>
            <a:ext cx="5485680" cy="3599640"/>
          </a:xfrm>
          <a:prstGeom prst="rect">
            <a:avLst/>
          </a:prstGeom>
        </p:spPr>
        <p:txBody>
          <a:bodyPr lIns="0" tIns="0" rIns="0" bIns="0" anchor="ctr"/>
          <a:lstStyle/>
          <a:p>
            <a:endParaRPr lang="en-US" sz="2000" b="0" strike="noStrike" spc="-1">
              <a:latin typeface="Arial"/>
            </a:endParaRPr>
          </a:p>
        </p:txBody>
      </p:sp>
      <p:sp>
        <p:nvSpPr>
          <p:cNvPr id="335" name="CustomShape 3"/>
          <p:cNvSpPr/>
          <p:nvPr/>
        </p:nvSpPr>
        <p:spPr>
          <a:xfrm>
            <a:off x="3884760" y="8685360"/>
            <a:ext cx="2971080" cy="457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E2723570-C0CD-4495-875E-7839124EE9C4}" type="slidenum">
              <a:rPr lang="en-US" sz="1200" b="0" strike="noStrike" spc="-1">
                <a:solidFill>
                  <a:srgbClr val="000000"/>
                </a:solidFill>
                <a:latin typeface="Calibri"/>
                <a:ea typeface="Calibri"/>
              </a:rPr>
              <a:t>6</a:t>
            </a:fld>
            <a:endParaRPr lang="en-US" sz="1200" b="0" strike="noStrike" spc="-1">
              <a:latin typeface="Arial"/>
            </a:endParaRPr>
          </a:p>
        </p:txBody>
      </p:sp>
    </p:spTree>
    <p:extLst>
      <p:ext uri="{BB962C8B-B14F-4D97-AF65-F5344CB8AC3E}">
        <p14:creationId xmlns:p14="http://schemas.microsoft.com/office/powerpoint/2010/main" val="38369172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 name="CustomShape 1"/>
          <p:cNvSpPr/>
          <p:nvPr/>
        </p:nvSpPr>
        <p:spPr>
          <a:xfrm>
            <a:off x="4716360" y="0"/>
            <a:ext cx="3614040" cy="621720"/>
          </a:xfrm>
          <a:prstGeom prst="rect">
            <a:avLst/>
          </a:prstGeom>
          <a:noFill/>
          <a:ln>
            <a:noFill/>
          </a:ln>
        </p:spPr>
        <p:style>
          <a:lnRef idx="0">
            <a:scrgbClr r="0" g="0" b="0"/>
          </a:lnRef>
          <a:fillRef idx="0">
            <a:scrgbClr r="0" g="0" b="0"/>
          </a:fillRef>
          <a:effectRef idx="0">
            <a:scrgbClr r="0" g="0" b="0"/>
          </a:effectRef>
          <a:fontRef idx="minor"/>
        </p:style>
        <p:txBody>
          <a:bodyPr lIns="0" tIns="0" rIns="0" bIns="0" anchor="b"/>
          <a:lstStyle/>
          <a:p>
            <a:pPr algn="r">
              <a:lnSpc>
                <a:spcPct val="93000"/>
              </a:lnSpc>
            </a:pPr>
            <a:fld id="{91DC4A5B-F7DF-4E81-85B1-88EE8AF5F55A}" type="slidenum">
              <a:rPr lang="en-US" sz="1400" b="0" strike="noStrike" spc="-1">
                <a:solidFill>
                  <a:srgbClr val="000000"/>
                </a:solidFill>
                <a:latin typeface="Times New Roman"/>
                <a:ea typeface="Times New Roman"/>
              </a:rPr>
              <a:t>7</a:t>
            </a:fld>
            <a:endParaRPr lang="en-US" sz="1400" b="0" strike="noStrike" spc="-1">
              <a:latin typeface="Arial"/>
            </a:endParaRPr>
          </a:p>
        </p:txBody>
      </p:sp>
      <p:sp>
        <p:nvSpPr>
          <p:cNvPr id="316" name="PlaceHolder 2"/>
          <p:cNvSpPr>
            <a:spLocks noGrp="1"/>
          </p:cNvSpPr>
          <p:nvPr>
            <p:ph type="body"/>
          </p:nvPr>
        </p:nvSpPr>
        <p:spPr>
          <a:xfrm>
            <a:off x="755640" y="5078520"/>
            <a:ext cx="6047640" cy="4811040"/>
          </a:xfrm>
          <a:prstGeom prst="rect">
            <a:avLst/>
          </a:prstGeom>
        </p:spPr>
        <p:txBody>
          <a:bodyPr lIns="0" tIns="0" rIns="0" bIns="0" anchor="ctr"/>
          <a:lstStyle/>
          <a:p>
            <a:endParaRPr lang="en-US" sz="2000" b="0" strike="noStrike" spc="-1">
              <a:latin typeface="Arial"/>
            </a:endParaRPr>
          </a:p>
        </p:txBody>
      </p:sp>
    </p:spTree>
    <p:extLst>
      <p:ext uri="{BB962C8B-B14F-4D97-AF65-F5344CB8AC3E}">
        <p14:creationId xmlns:p14="http://schemas.microsoft.com/office/powerpoint/2010/main" val="10486880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0013" y="763588"/>
            <a:ext cx="5030787" cy="3771900"/>
          </a:xfrm>
        </p:spPr>
      </p:sp>
      <p:sp>
        <p:nvSpPr>
          <p:cNvPr id="3" name="Notes Placeholder 2"/>
          <p:cNvSpPr>
            <a:spLocks noGrp="1"/>
          </p:cNvSpPr>
          <p:nvPr>
            <p:ph type="body" idx="1"/>
          </p:nvPr>
        </p:nvSpPr>
        <p:spPr/>
        <p:txBody>
          <a:bodyPr/>
          <a:lstStyle/>
          <a:p>
            <a:r>
              <a:rPr lang="pt-BR" sz="1200" b="0" i="0" kern="1200" dirty="0" smtClean="0">
                <a:solidFill>
                  <a:schemeClr val="tx1"/>
                </a:solidFill>
                <a:effectLst/>
                <a:latin typeface="+mn-lt"/>
                <a:ea typeface="+mn-ea"/>
                <a:cs typeface="+mn-cs"/>
              </a:rPr>
              <a:t>Para gerar predições de genes na montagem de</a:t>
            </a:r>
            <a:r>
              <a:rPr lang="pt-BR" sz="1200" b="0" i="0" kern="1200" baseline="0" dirty="0" smtClean="0">
                <a:solidFill>
                  <a:schemeClr val="tx1"/>
                </a:solidFill>
                <a:effectLst/>
                <a:latin typeface="+mn-lt"/>
                <a:ea typeface="+mn-ea"/>
                <a:cs typeface="+mn-cs"/>
              </a:rPr>
              <a:t> </a:t>
            </a:r>
            <a:r>
              <a:rPr lang="pt-BR" sz="1200" b="0" i="0" kern="1200" dirty="0" smtClean="0">
                <a:solidFill>
                  <a:schemeClr val="tx1"/>
                </a:solidFill>
                <a:effectLst/>
                <a:latin typeface="+mn-lt"/>
                <a:ea typeface="+mn-ea"/>
                <a:cs typeface="+mn-cs"/>
              </a:rPr>
              <a:t>scaffolds do papagaio-de-fronte-azul com base em primeiros princípios, ou </a:t>
            </a:r>
            <a:r>
              <a:rPr lang="pt-BR" sz="1200" b="0" i="1" kern="1200" dirty="0" smtClean="0">
                <a:solidFill>
                  <a:schemeClr val="tx1"/>
                </a:solidFill>
                <a:effectLst/>
                <a:latin typeface="+mn-lt"/>
                <a:ea typeface="+mn-ea"/>
                <a:cs typeface="+mn-cs"/>
              </a:rPr>
              <a:t>ab initio</a:t>
            </a:r>
            <a:r>
              <a:rPr lang="pt-BR" sz="1200" b="0" i="0" kern="1200" dirty="0" smtClean="0">
                <a:solidFill>
                  <a:schemeClr val="tx1"/>
                </a:solidFill>
                <a:effectLst/>
                <a:latin typeface="+mn-lt"/>
                <a:ea typeface="+mn-ea"/>
                <a:cs typeface="+mn-cs"/>
              </a:rPr>
              <a:t>,</a:t>
            </a:r>
            <a:r>
              <a:rPr lang="pt-BR" sz="1200" b="0" i="0" kern="1200" baseline="0" dirty="0" smtClean="0">
                <a:solidFill>
                  <a:schemeClr val="tx1"/>
                </a:solidFill>
                <a:effectLst/>
                <a:latin typeface="+mn-lt"/>
                <a:ea typeface="+mn-ea"/>
                <a:cs typeface="+mn-cs"/>
              </a:rPr>
              <a:t> </a:t>
            </a:r>
            <a:r>
              <a:rPr lang="pt-BR" sz="1200" b="0" i="0" kern="1200" dirty="0" smtClean="0">
                <a:solidFill>
                  <a:schemeClr val="tx1"/>
                </a:solidFill>
                <a:effectLst/>
                <a:latin typeface="+mn-lt"/>
                <a:ea typeface="+mn-ea"/>
                <a:cs typeface="+mn-cs"/>
              </a:rPr>
              <a:t>foi utilizado o AUGUSTUS [65], um preditor de genes </a:t>
            </a:r>
            <a:r>
              <a:rPr lang="pt-BR" sz="1200" b="0" i="1" kern="1200" dirty="0" smtClean="0">
                <a:solidFill>
                  <a:schemeClr val="tx1"/>
                </a:solidFill>
                <a:effectLst/>
                <a:latin typeface="+mn-lt"/>
                <a:ea typeface="+mn-ea"/>
                <a:cs typeface="+mn-cs"/>
              </a:rPr>
              <a:t>ab initio </a:t>
            </a:r>
            <a:r>
              <a:rPr lang="pt-BR" sz="1200" b="0" i="0" kern="1200" dirty="0" smtClean="0">
                <a:solidFill>
                  <a:schemeClr val="tx1"/>
                </a:solidFill>
                <a:effectLst/>
                <a:latin typeface="+mn-lt"/>
                <a:ea typeface="+mn-ea"/>
                <a:cs typeface="+mn-cs"/>
              </a:rPr>
              <a:t>que aprende a</a:t>
            </a:r>
            <a:r>
              <a:rPr lang="pt-BR" sz="1200" b="0" i="0" kern="1200" baseline="0" dirty="0" smtClean="0">
                <a:solidFill>
                  <a:schemeClr val="tx1"/>
                </a:solidFill>
                <a:effectLst/>
                <a:latin typeface="+mn-lt"/>
                <a:ea typeface="+mn-ea"/>
                <a:cs typeface="+mn-cs"/>
              </a:rPr>
              <a:t> </a:t>
            </a:r>
            <a:r>
              <a:rPr lang="pt-BR" sz="1200" b="0" i="0" kern="1200" dirty="0" smtClean="0">
                <a:solidFill>
                  <a:schemeClr val="tx1"/>
                </a:solidFill>
                <a:effectLst/>
                <a:latin typeface="+mn-lt"/>
                <a:ea typeface="+mn-ea"/>
                <a:cs typeface="+mn-cs"/>
              </a:rPr>
              <a:t>identificar genes com base na semelhança estrutural com genes fornecidos em um</a:t>
            </a:r>
            <a:r>
              <a:rPr lang="pt-BR" sz="1200" b="0" i="0" kern="1200" baseline="0" dirty="0" smtClean="0">
                <a:solidFill>
                  <a:schemeClr val="tx1"/>
                </a:solidFill>
                <a:effectLst/>
                <a:latin typeface="+mn-lt"/>
                <a:ea typeface="+mn-ea"/>
                <a:cs typeface="+mn-cs"/>
              </a:rPr>
              <a:t> </a:t>
            </a:r>
            <a:r>
              <a:rPr lang="pt-BR" sz="1200" b="0" i="0" kern="1200" dirty="0" smtClean="0">
                <a:solidFill>
                  <a:schemeClr val="tx1"/>
                </a:solidFill>
                <a:effectLst/>
                <a:latin typeface="+mn-lt"/>
                <a:ea typeface="+mn-ea"/>
                <a:cs typeface="+mn-cs"/>
              </a:rPr>
              <a:t>conjunto de treinamento.</a:t>
            </a:r>
            <a:r>
              <a:rPr lang="pt-BR" dirty="0" smtClean="0"/>
              <a:t> </a:t>
            </a:r>
            <a:r>
              <a:rPr lang="pt-BR" sz="1200" b="0" i="0" kern="1200" dirty="0" smtClean="0">
                <a:solidFill>
                  <a:schemeClr val="tx1"/>
                </a:solidFill>
                <a:effectLst/>
                <a:latin typeface="+mn-lt"/>
                <a:ea typeface="+mn-ea"/>
                <a:cs typeface="+mn-cs"/>
              </a:rPr>
              <a:t>Usamos o SABIA [66], um </a:t>
            </a:r>
            <a:r>
              <a:rPr lang="pt-BR" sz="1200" b="0" i="1" kern="1200" dirty="0" smtClean="0">
                <a:solidFill>
                  <a:schemeClr val="tx1"/>
                </a:solidFill>
                <a:effectLst/>
                <a:latin typeface="+mn-lt"/>
                <a:ea typeface="+mn-ea"/>
                <a:cs typeface="+mn-cs"/>
              </a:rPr>
              <a:t>pipeline </a:t>
            </a:r>
            <a:r>
              <a:rPr lang="pt-BR" sz="1200" b="0" i="0" kern="1200" dirty="0" smtClean="0">
                <a:solidFill>
                  <a:schemeClr val="tx1"/>
                </a:solidFill>
                <a:effectLst/>
                <a:latin typeface="+mn-lt"/>
                <a:ea typeface="+mn-ea"/>
                <a:cs typeface="+mn-cs"/>
              </a:rPr>
              <a:t>de anotação automática, para anotar</a:t>
            </a:r>
            <a:r>
              <a:rPr lang="pt-BR" sz="1200" b="0" i="0" kern="1200" baseline="0" dirty="0" smtClean="0">
                <a:solidFill>
                  <a:schemeClr val="tx1"/>
                </a:solidFill>
                <a:effectLst/>
                <a:latin typeface="+mn-lt"/>
                <a:ea typeface="+mn-ea"/>
                <a:cs typeface="+mn-cs"/>
              </a:rPr>
              <a:t> </a:t>
            </a:r>
            <a:r>
              <a:rPr lang="pt-BR" sz="1200" b="0" i="0" kern="1200" dirty="0" smtClean="0">
                <a:solidFill>
                  <a:schemeClr val="tx1"/>
                </a:solidFill>
                <a:effectLst/>
                <a:latin typeface="+mn-lt"/>
                <a:ea typeface="+mn-ea"/>
                <a:cs typeface="+mn-cs"/>
              </a:rPr>
              <a:t>todas as predições de genes com uma janela aberta de leitura (ORF) válida, tendo</a:t>
            </a:r>
            <a:r>
              <a:rPr lang="pt-BR" sz="1200" b="0" i="0" kern="1200" baseline="0" dirty="0" smtClean="0">
                <a:solidFill>
                  <a:schemeClr val="tx1"/>
                </a:solidFill>
                <a:effectLst/>
                <a:latin typeface="+mn-lt"/>
                <a:ea typeface="+mn-ea"/>
                <a:cs typeface="+mn-cs"/>
              </a:rPr>
              <a:t> </a:t>
            </a:r>
            <a:r>
              <a:rPr lang="pt-BR" sz="1200" b="0" i="0" kern="1200" dirty="0" smtClean="0">
                <a:solidFill>
                  <a:schemeClr val="tx1"/>
                </a:solidFill>
                <a:effectLst/>
                <a:latin typeface="+mn-lt"/>
                <a:ea typeface="+mn-ea"/>
                <a:cs typeface="+mn-cs"/>
              </a:rPr>
              <a:t>em conta resultados de BLAST com similaridade com sequências em vários bancos</a:t>
            </a:r>
            <a:r>
              <a:rPr lang="pt-BR" sz="1200" b="0" i="0" kern="1200" baseline="0" dirty="0" smtClean="0">
                <a:solidFill>
                  <a:schemeClr val="tx1"/>
                </a:solidFill>
                <a:effectLst/>
                <a:latin typeface="+mn-lt"/>
                <a:ea typeface="+mn-ea"/>
                <a:cs typeface="+mn-cs"/>
              </a:rPr>
              <a:t> </a:t>
            </a:r>
            <a:r>
              <a:rPr lang="pt-BR" sz="1200" b="0" i="0" kern="1200" dirty="0" smtClean="0">
                <a:solidFill>
                  <a:schemeClr val="tx1"/>
                </a:solidFill>
                <a:effectLst/>
                <a:latin typeface="+mn-lt"/>
                <a:ea typeface="+mn-ea"/>
                <a:cs typeface="+mn-cs"/>
              </a:rPr>
              <a:t>de dados.</a:t>
            </a:r>
            <a:r>
              <a:rPr lang="pt-BR" dirty="0" smtClean="0"/>
              <a:t/>
            </a:r>
            <a:br>
              <a:rPr lang="pt-BR" dirty="0" smtClean="0"/>
            </a:br>
            <a:r>
              <a:rPr lang="pt-BR" dirty="0" smtClean="0"/>
              <a:t/>
            </a:r>
            <a:br>
              <a:rPr lang="pt-BR" dirty="0" smtClean="0"/>
            </a:br>
            <a:endParaRPr lang="pt-BR" dirty="0"/>
          </a:p>
        </p:txBody>
      </p:sp>
      <p:sp>
        <p:nvSpPr>
          <p:cNvPr id="4" name="Slide Number Placeholder 3"/>
          <p:cNvSpPr>
            <a:spLocks noGrp="1"/>
          </p:cNvSpPr>
          <p:nvPr>
            <p:ph type="sldNum" idx="10"/>
          </p:nvPr>
        </p:nvSpPr>
        <p:spPr/>
        <p:txBody>
          <a:bodyPr/>
          <a:lstStyle/>
          <a:p>
            <a:pPr algn="r"/>
            <a:fld id="{E036C343-5EE4-4E40-81A8-93035091F60D}" type="slidenum">
              <a:rPr lang="en-US" sz="1400" b="0" strike="noStrike" spc="-1" smtClean="0">
                <a:latin typeface="Times New Roman"/>
              </a:rPr>
              <a:t>11</a:t>
            </a:fld>
            <a:endParaRPr lang="en-US" sz="1400" b="0" strike="noStrike" spc="-1">
              <a:latin typeface="Times New Roman"/>
            </a:endParaRPr>
          </a:p>
        </p:txBody>
      </p:sp>
    </p:spTree>
    <p:extLst>
      <p:ext uri="{BB962C8B-B14F-4D97-AF65-F5344CB8AC3E}">
        <p14:creationId xmlns:p14="http://schemas.microsoft.com/office/powerpoint/2010/main" val="13356415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 name="CustomShape 1"/>
          <p:cNvSpPr/>
          <p:nvPr/>
        </p:nvSpPr>
        <p:spPr>
          <a:xfrm>
            <a:off x="4716360" y="0"/>
            <a:ext cx="3614040" cy="621720"/>
          </a:xfrm>
          <a:prstGeom prst="rect">
            <a:avLst/>
          </a:prstGeom>
          <a:noFill/>
          <a:ln>
            <a:noFill/>
          </a:ln>
        </p:spPr>
        <p:style>
          <a:lnRef idx="0">
            <a:scrgbClr r="0" g="0" b="0"/>
          </a:lnRef>
          <a:fillRef idx="0">
            <a:scrgbClr r="0" g="0" b="0"/>
          </a:fillRef>
          <a:effectRef idx="0">
            <a:scrgbClr r="0" g="0" b="0"/>
          </a:effectRef>
          <a:fontRef idx="minor"/>
        </p:style>
        <p:txBody>
          <a:bodyPr lIns="0" tIns="0" rIns="0" bIns="0" anchor="b"/>
          <a:lstStyle/>
          <a:p>
            <a:pPr algn="r">
              <a:lnSpc>
                <a:spcPct val="93000"/>
              </a:lnSpc>
            </a:pPr>
            <a:fld id="{ADE493F9-5DD7-4EC2-AE06-58E2D761F77A}" type="slidenum">
              <a:rPr lang="en-US" sz="1400" b="0" strike="noStrike" spc="-1">
                <a:solidFill>
                  <a:srgbClr val="000000"/>
                </a:solidFill>
                <a:latin typeface="Times New Roman"/>
                <a:ea typeface="Times New Roman"/>
              </a:rPr>
              <a:t>12</a:t>
            </a:fld>
            <a:endParaRPr lang="en-US" sz="1400" b="0" strike="noStrike" spc="-1">
              <a:latin typeface="Arial"/>
            </a:endParaRPr>
          </a:p>
        </p:txBody>
      </p:sp>
      <p:sp>
        <p:nvSpPr>
          <p:cNvPr id="359" name="PlaceHolder 2"/>
          <p:cNvSpPr>
            <a:spLocks noGrp="1"/>
          </p:cNvSpPr>
          <p:nvPr>
            <p:ph type="body"/>
          </p:nvPr>
        </p:nvSpPr>
        <p:spPr>
          <a:xfrm>
            <a:off x="755640" y="5078520"/>
            <a:ext cx="6047640" cy="4811040"/>
          </a:xfrm>
          <a:prstGeom prst="rect">
            <a:avLst/>
          </a:prstGeom>
        </p:spPr>
        <p:txBody>
          <a:bodyPr lIns="0" tIns="0" rIns="0" bIns="0" anchor="ctr"/>
          <a:lstStyle/>
          <a:p>
            <a:endParaRPr lang="en-US" sz="2000" b="0" strike="noStrike" spc="-1">
              <a:latin typeface="Arial"/>
            </a:endParaRPr>
          </a:p>
        </p:txBody>
      </p:sp>
    </p:spTree>
    <p:extLst>
      <p:ext uri="{BB962C8B-B14F-4D97-AF65-F5344CB8AC3E}">
        <p14:creationId xmlns:p14="http://schemas.microsoft.com/office/powerpoint/2010/main" val="39707411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 name="CustomShape 1"/>
          <p:cNvSpPr/>
          <p:nvPr/>
        </p:nvSpPr>
        <p:spPr>
          <a:xfrm>
            <a:off x="4716360" y="0"/>
            <a:ext cx="3614040" cy="621720"/>
          </a:xfrm>
          <a:prstGeom prst="rect">
            <a:avLst/>
          </a:prstGeom>
          <a:noFill/>
          <a:ln>
            <a:noFill/>
          </a:ln>
        </p:spPr>
        <p:style>
          <a:lnRef idx="0">
            <a:scrgbClr r="0" g="0" b="0"/>
          </a:lnRef>
          <a:fillRef idx="0">
            <a:scrgbClr r="0" g="0" b="0"/>
          </a:fillRef>
          <a:effectRef idx="0">
            <a:scrgbClr r="0" g="0" b="0"/>
          </a:effectRef>
          <a:fontRef idx="minor"/>
        </p:style>
        <p:txBody>
          <a:bodyPr lIns="0" tIns="0" rIns="0" bIns="0" anchor="b"/>
          <a:lstStyle/>
          <a:p>
            <a:pPr algn="r">
              <a:lnSpc>
                <a:spcPct val="93000"/>
              </a:lnSpc>
            </a:pPr>
            <a:fld id="{ADE493F9-5DD7-4EC2-AE06-58E2D761F77A}" type="slidenum">
              <a:rPr lang="en-US" sz="1400" b="0" strike="noStrike" spc="-1">
                <a:solidFill>
                  <a:srgbClr val="000000"/>
                </a:solidFill>
                <a:latin typeface="Times New Roman"/>
                <a:ea typeface="Times New Roman"/>
              </a:rPr>
              <a:t>15</a:t>
            </a:fld>
            <a:endParaRPr lang="en-US" sz="1400" b="0" strike="noStrike" spc="-1">
              <a:latin typeface="Arial"/>
            </a:endParaRPr>
          </a:p>
        </p:txBody>
      </p:sp>
      <p:sp>
        <p:nvSpPr>
          <p:cNvPr id="359" name="PlaceHolder 2"/>
          <p:cNvSpPr>
            <a:spLocks noGrp="1"/>
          </p:cNvSpPr>
          <p:nvPr>
            <p:ph type="body"/>
          </p:nvPr>
        </p:nvSpPr>
        <p:spPr>
          <a:xfrm>
            <a:off x="755640" y="5078520"/>
            <a:ext cx="6047640" cy="4811040"/>
          </a:xfrm>
          <a:prstGeom prst="rect">
            <a:avLst/>
          </a:prstGeom>
        </p:spPr>
        <p:txBody>
          <a:bodyPr lIns="0" tIns="0" rIns="0" bIns="0" anchor="ctr"/>
          <a:lstStyle/>
          <a:p>
            <a:endParaRPr lang="en-US" sz="2000" b="0" strike="noStrike" spc="-1">
              <a:latin typeface="Arial"/>
            </a:endParaRPr>
          </a:p>
        </p:txBody>
      </p:sp>
    </p:spTree>
    <p:extLst>
      <p:ext uri="{BB962C8B-B14F-4D97-AF65-F5344CB8AC3E}">
        <p14:creationId xmlns:p14="http://schemas.microsoft.com/office/powerpoint/2010/main" val="39707411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 name="CustomShape 1"/>
          <p:cNvSpPr/>
          <p:nvPr/>
        </p:nvSpPr>
        <p:spPr>
          <a:xfrm>
            <a:off x="4716360" y="0"/>
            <a:ext cx="3614040" cy="621720"/>
          </a:xfrm>
          <a:prstGeom prst="rect">
            <a:avLst/>
          </a:prstGeom>
          <a:noFill/>
          <a:ln>
            <a:noFill/>
          </a:ln>
        </p:spPr>
        <p:style>
          <a:lnRef idx="0">
            <a:scrgbClr r="0" g="0" b="0"/>
          </a:lnRef>
          <a:fillRef idx="0">
            <a:scrgbClr r="0" g="0" b="0"/>
          </a:fillRef>
          <a:effectRef idx="0">
            <a:scrgbClr r="0" g="0" b="0"/>
          </a:effectRef>
          <a:fontRef idx="minor"/>
        </p:style>
        <p:txBody>
          <a:bodyPr lIns="0" tIns="0" rIns="0" bIns="0" anchor="b"/>
          <a:lstStyle/>
          <a:p>
            <a:pPr algn="r">
              <a:lnSpc>
                <a:spcPct val="93000"/>
              </a:lnSpc>
            </a:pPr>
            <a:fld id="{ADE493F9-5DD7-4EC2-AE06-58E2D761F77A}" type="slidenum">
              <a:rPr lang="en-US" sz="1400" b="0" strike="noStrike" spc="-1">
                <a:solidFill>
                  <a:srgbClr val="000000"/>
                </a:solidFill>
                <a:latin typeface="Times New Roman"/>
                <a:ea typeface="Times New Roman"/>
              </a:rPr>
              <a:t>16</a:t>
            </a:fld>
            <a:endParaRPr lang="en-US" sz="1400" b="0" strike="noStrike" spc="-1">
              <a:latin typeface="Arial"/>
            </a:endParaRPr>
          </a:p>
        </p:txBody>
      </p:sp>
      <p:sp>
        <p:nvSpPr>
          <p:cNvPr id="359" name="PlaceHolder 2"/>
          <p:cNvSpPr>
            <a:spLocks noGrp="1"/>
          </p:cNvSpPr>
          <p:nvPr>
            <p:ph type="body"/>
          </p:nvPr>
        </p:nvSpPr>
        <p:spPr>
          <a:xfrm>
            <a:off x="755640" y="5078520"/>
            <a:ext cx="6047640" cy="4811040"/>
          </a:xfrm>
          <a:prstGeom prst="rect">
            <a:avLst/>
          </a:prstGeom>
        </p:spPr>
        <p:txBody>
          <a:bodyPr lIns="0" tIns="0" rIns="0" bIns="0" anchor="ctr"/>
          <a:lstStyle/>
          <a:p>
            <a:endParaRPr lang="en-US" sz="2000" b="0" strike="noStrike" spc="-1">
              <a:latin typeface="Arial"/>
            </a:endParaRPr>
          </a:p>
        </p:txBody>
      </p:sp>
    </p:spTree>
    <p:extLst>
      <p:ext uri="{BB962C8B-B14F-4D97-AF65-F5344CB8AC3E}">
        <p14:creationId xmlns:p14="http://schemas.microsoft.com/office/powerpoint/2010/main" val="39707411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504000" y="301320"/>
            <a:ext cx="9072000" cy="1261800"/>
          </a:xfrm>
          <a:prstGeom prst="rect">
            <a:avLst/>
          </a:prstGeom>
        </p:spPr>
        <p:txBody>
          <a:bodyPr lIns="0" tIns="0" rIns="0" bIns="0" anchor="ctr"/>
          <a:lstStyle/>
          <a:p>
            <a:pPr algn="ctr"/>
            <a:endParaRPr lang="en-US" sz="4400" b="0" strike="noStrike" spc="-1">
              <a:latin typeface="Arial"/>
            </a:endParaRPr>
          </a:p>
        </p:txBody>
      </p:sp>
      <p:sp>
        <p:nvSpPr>
          <p:cNvPr id="24" name="PlaceHolder 2"/>
          <p:cNvSpPr>
            <a:spLocks noGrp="1"/>
          </p:cNvSpPr>
          <p:nvPr>
            <p:ph type="body"/>
          </p:nvPr>
        </p:nvSpPr>
        <p:spPr>
          <a:xfrm>
            <a:off x="504000" y="1768680"/>
            <a:ext cx="9072000" cy="2090880"/>
          </a:xfrm>
          <a:prstGeom prst="rect">
            <a:avLst/>
          </a:prstGeom>
        </p:spPr>
        <p:txBody>
          <a:bodyPr lIns="0" tIns="0" rIns="0" bIns="0">
            <a:normAutofit/>
          </a:bodyPr>
          <a:lstStyle/>
          <a:p>
            <a:endParaRPr lang="en-US" sz="3200" b="0" strike="noStrike" spc="-1">
              <a:latin typeface="Arial"/>
            </a:endParaRPr>
          </a:p>
        </p:txBody>
      </p:sp>
      <p:sp>
        <p:nvSpPr>
          <p:cNvPr id="25" name="PlaceHolder 3"/>
          <p:cNvSpPr>
            <a:spLocks noGrp="1"/>
          </p:cNvSpPr>
          <p:nvPr>
            <p:ph type="body"/>
          </p:nvPr>
        </p:nvSpPr>
        <p:spPr>
          <a:xfrm>
            <a:off x="504000" y="4058640"/>
            <a:ext cx="9072000" cy="20908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504000" y="301320"/>
            <a:ext cx="9072000" cy="1261800"/>
          </a:xfrm>
          <a:prstGeom prst="rect">
            <a:avLst/>
          </a:prstGeom>
        </p:spPr>
        <p:txBody>
          <a:bodyPr lIns="0" tIns="0" rIns="0" bIns="0" anchor="ctr"/>
          <a:lstStyle/>
          <a:p>
            <a:pPr algn="ctr"/>
            <a:endParaRPr lang="en-US" sz="4400" b="0" strike="noStrike" spc="-1">
              <a:latin typeface="Arial"/>
            </a:endParaRPr>
          </a:p>
        </p:txBody>
      </p:sp>
      <p:sp>
        <p:nvSpPr>
          <p:cNvPr id="27" name="PlaceHolder 2"/>
          <p:cNvSpPr>
            <a:spLocks noGrp="1"/>
          </p:cNvSpPr>
          <p:nvPr>
            <p:ph type="body"/>
          </p:nvPr>
        </p:nvSpPr>
        <p:spPr>
          <a:xfrm>
            <a:off x="504000" y="1768680"/>
            <a:ext cx="4426920" cy="2090880"/>
          </a:xfrm>
          <a:prstGeom prst="rect">
            <a:avLst/>
          </a:prstGeom>
        </p:spPr>
        <p:txBody>
          <a:bodyPr lIns="0" tIns="0" rIns="0" bIns="0">
            <a:normAutofit/>
          </a:bodyPr>
          <a:lstStyle/>
          <a:p>
            <a:endParaRPr lang="en-US" sz="3200" b="0" strike="noStrike" spc="-1">
              <a:latin typeface="Arial"/>
            </a:endParaRPr>
          </a:p>
        </p:txBody>
      </p:sp>
      <p:sp>
        <p:nvSpPr>
          <p:cNvPr id="28" name="PlaceHolder 3"/>
          <p:cNvSpPr>
            <a:spLocks noGrp="1"/>
          </p:cNvSpPr>
          <p:nvPr>
            <p:ph type="body"/>
          </p:nvPr>
        </p:nvSpPr>
        <p:spPr>
          <a:xfrm>
            <a:off x="5152680" y="1768680"/>
            <a:ext cx="4426920" cy="2090880"/>
          </a:xfrm>
          <a:prstGeom prst="rect">
            <a:avLst/>
          </a:prstGeom>
        </p:spPr>
        <p:txBody>
          <a:bodyPr lIns="0" tIns="0" rIns="0" bIns="0">
            <a:normAutofit/>
          </a:bodyPr>
          <a:lstStyle/>
          <a:p>
            <a:endParaRPr lang="en-US" sz="3200" b="0" strike="noStrike" spc="-1">
              <a:latin typeface="Arial"/>
            </a:endParaRPr>
          </a:p>
        </p:txBody>
      </p:sp>
      <p:sp>
        <p:nvSpPr>
          <p:cNvPr id="29" name="PlaceHolder 4"/>
          <p:cNvSpPr>
            <a:spLocks noGrp="1"/>
          </p:cNvSpPr>
          <p:nvPr>
            <p:ph type="body"/>
          </p:nvPr>
        </p:nvSpPr>
        <p:spPr>
          <a:xfrm>
            <a:off x="504000" y="4058640"/>
            <a:ext cx="4426920" cy="2090880"/>
          </a:xfrm>
          <a:prstGeom prst="rect">
            <a:avLst/>
          </a:prstGeom>
        </p:spPr>
        <p:txBody>
          <a:bodyPr lIns="0" tIns="0" rIns="0" bIns="0">
            <a:normAutofit/>
          </a:bodyPr>
          <a:lstStyle/>
          <a:p>
            <a:endParaRPr lang="en-US" sz="3200" b="0" strike="noStrike" spc="-1">
              <a:latin typeface="Arial"/>
            </a:endParaRPr>
          </a:p>
        </p:txBody>
      </p:sp>
      <p:sp>
        <p:nvSpPr>
          <p:cNvPr id="30" name="PlaceHolder 5"/>
          <p:cNvSpPr>
            <a:spLocks noGrp="1"/>
          </p:cNvSpPr>
          <p:nvPr>
            <p:ph type="body"/>
          </p:nvPr>
        </p:nvSpPr>
        <p:spPr>
          <a:xfrm>
            <a:off x="5152680" y="4058640"/>
            <a:ext cx="4426920" cy="20908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504000" y="301320"/>
            <a:ext cx="9072000" cy="1261800"/>
          </a:xfrm>
          <a:prstGeom prst="rect">
            <a:avLst/>
          </a:prstGeom>
        </p:spPr>
        <p:txBody>
          <a:bodyPr lIns="0" tIns="0" rIns="0" bIns="0" anchor="ctr"/>
          <a:lstStyle/>
          <a:p>
            <a:pPr algn="ctr"/>
            <a:endParaRPr lang="en-US" sz="4400" b="0" strike="noStrike" spc="-1">
              <a:latin typeface="Arial"/>
            </a:endParaRPr>
          </a:p>
        </p:txBody>
      </p:sp>
      <p:sp>
        <p:nvSpPr>
          <p:cNvPr id="32" name="PlaceHolder 2"/>
          <p:cNvSpPr>
            <a:spLocks noGrp="1"/>
          </p:cNvSpPr>
          <p:nvPr>
            <p:ph type="body"/>
          </p:nvPr>
        </p:nvSpPr>
        <p:spPr>
          <a:xfrm>
            <a:off x="504000" y="1768680"/>
            <a:ext cx="2921040" cy="2090880"/>
          </a:xfrm>
          <a:prstGeom prst="rect">
            <a:avLst/>
          </a:prstGeom>
        </p:spPr>
        <p:txBody>
          <a:bodyPr lIns="0" tIns="0" rIns="0" bIns="0">
            <a:normAutofit/>
          </a:bodyPr>
          <a:lstStyle/>
          <a:p>
            <a:endParaRPr lang="en-US" sz="3200" b="0" strike="noStrike" spc="-1">
              <a:latin typeface="Arial"/>
            </a:endParaRPr>
          </a:p>
        </p:txBody>
      </p:sp>
      <p:sp>
        <p:nvSpPr>
          <p:cNvPr id="33" name="PlaceHolder 3"/>
          <p:cNvSpPr>
            <a:spLocks noGrp="1"/>
          </p:cNvSpPr>
          <p:nvPr>
            <p:ph type="body"/>
          </p:nvPr>
        </p:nvSpPr>
        <p:spPr>
          <a:xfrm>
            <a:off x="3571560" y="1768680"/>
            <a:ext cx="2921040" cy="2090880"/>
          </a:xfrm>
          <a:prstGeom prst="rect">
            <a:avLst/>
          </a:prstGeom>
        </p:spPr>
        <p:txBody>
          <a:bodyPr lIns="0" tIns="0" rIns="0" bIns="0">
            <a:normAutofit/>
          </a:bodyPr>
          <a:lstStyle/>
          <a:p>
            <a:endParaRPr lang="en-US" sz="3200" b="0" strike="noStrike" spc="-1">
              <a:latin typeface="Arial"/>
            </a:endParaRPr>
          </a:p>
        </p:txBody>
      </p:sp>
      <p:sp>
        <p:nvSpPr>
          <p:cNvPr id="34" name="PlaceHolder 4"/>
          <p:cNvSpPr>
            <a:spLocks noGrp="1"/>
          </p:cNvSpPr>
          <p:nvPr>
            <p:ph type="body"/>
          </p:nvPr>
        </p:nvSpPr>
        <p:spPr>
          <a:xfrm>
            <a:off x="6639120" y="1768680"/>
            <a:ext cx="2921040" cy="2090880"/>
          </a:xfrm>
          <a:prstGeom prst="rect">
            <a:avLst/>
          </a:prstGeom>
        </p:spPr>
        <p:txBody>
          <a:bodyPr lIns="0" tIns="0" rIns="0" bIns="0">
            <a:normAutofit/>
          </a:bodyPr>
          <a:lstStyle/>
          <a:p>
            <a:endParaRPr lang="en-US" sz="3200" b="0" strike="noStrike" spc="-1">
              <a:latin typeface="Arial"/>
            </a:endParaRPr>
          </a:p>
        </p:txBody>
      </p:sp>
      <p:sp>
        <p:nvSpPr>
          <p:cNvPr id="35" name="PlaceHolder 5"/>
          <p:cNvSpPr>
            <a:spLocks noGrp="1"/>
          </p:cNvSpPr>
          <p:nvPr>
            <p:ph type="body"/>
          </p:nvPr>
        </p:nvSpPr>
        <p:spPr>
          <a:xfrm>
            <a:off x="504000" y="4058640"/>
            <a:ext cx="2921040" cy="2090880"/>
          </a:xfrm>
          <a:prstGeom prst="rect">
            <a:avLst/>
          </a:prstGeom>
        </p:spPr>
        <p:txBody>
          <a:bodyPr lIns="0" tIns="0" rIns="0" bIns="0">
            <a:normAutofit/>
          </a:bodyPr>
          <a:lstStyle/>
          <a:p>
            <a:endParaRPr lang="en-US" sz="3200" b="0" strike="noStrike" spc="-1">
              <a:latin typeface="Arial"/>
            </a:endParaRPr>
          </a:p>
        </p:txBody>
      </p:sp>
      <p:sp>
        <p:nvSpPr>
          <p:cNvPr id="36" name="PlaceHolder 6"/>
          <p:cNvSpPr>
            <a:spLocks noGrp="1"/>
          </p:cNvSpPr>
          <p:nvPr>
            <p:ph type="body"/>
          </p:nvPr>
        </p:nvSpPr>
        <p:spPr>
          <a:xfrm>
            <a:off x="3571560" y="4058640"/>
            <a:ext cx="2921040" cy="2090880"/>
          </a:xfrm>
          <a:prstGeom prst="rect">
            <a:avLst/>
          </a:prstGeom>
        </p:spPr>
        <p:txBody>
          <a:bodyPr lIns="0" tIns="0" rIns="0" bIns="0">
            <a:normAutofit/>
          </a:bodyPr>
          <a:lstStyle/>
          <a:p>
            <a:endParaRPr lang="en-US" sz="3200" b="0" strike="noStrike" spc="-1">
              <a:latin typeface="Arial"/>
            </a:endParaRPr>
          </a:p>
        </p:txBody>
      </p:sp>
      <p:sp>
        <p:nvSpPr>
          <p:cNvPr id="37" name="PlaceHolder 7"/>
          <p:cNvSpPr>
            <a:spLocks noGrp="1"/>
          </p:cNvSpPr>
          <p:nvPr>
            <p:ph type="body"/>
          </p:nvPr>
        </p:nvSpPr>
        <p:spPr>
          <a:xfrm>
            <a:off x="6639120" y="4058640"/>
            <a:ext cx="2921040" cy="20908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1" name="PlaceHolder 1"/>
          <p:cNvSpPr>
            <a:spLocks noGrp="1"/>
          </p:cNvSpPr>
          <p:nvPr>
            <p:ph type="title"/>
          </p:nvPr>
        </p:nvSpPr>
        <p:spPr>
          <a:xfrm>
            <a:off x="504000" y="301320"/>
            <a:ext cx="9072000" cy="1261800"/>
          </a:xfrm>
          <a:prstGeom prst="rect">
            <a:avLst/>
          </a:prstGeom>
        </p:spPr>
        <p:txBody>
          <a:bodyPr lIns="0" tIns="0" rIns="0" bIns="0" anchor="ctr"/>
          <a:lstStyle/>
          <a:p>
            <a:pPr algn="ctr"/>
            <a:endParaRPr lang="en-US" sz="4400" b="0" strike="noStrike" spc="-1">
              <a:latin typeface="Arial"/>
            </a:endParaRPr>
          </a:p>
        </p:txBody>
      </p:sp>
      <p:sp>
        <p:nvSpPr>
          <p:cNvPr id="42" name="PlaceHolder 2"/>
          <p:cNvSpPr>
            <a:spLocks noGrp="1"/>
          </p:cNvSpPr>
          <p:nvPr>
            <p:ph type="subTitle"/>
          </p:nvPr>
        </p:nvSpPr>
        <p:spPr>
          <a:xfrm>
            <a:off x="504000" y="1768680"/>
            <a:ext cx="9072000" cy="438408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3" name="PlaceHolder 1"/>
          <p:cNvSpPr>
            <a:spLocks noGrp="1"/>
          </p:cNvSpPr>
          <p:nvPr>
            <p:ph type="title"/>
          </p:nvPr>
        </p:nvSpPr>
        <p:spPr>
          <a:xfrm>
            <a:off x="504000" y="301320"/>
            <a:ext cx="9072000" cy="1261800"/>
          </a:xfrm>
          <a:prstGeom prst="rect">
            <a:avLst/>
          </a:prstGeom>
        </p:spPr>
        <p:txBody>
          <a:bodyPr lIns="0" tIns="0" rIns="0" bIns="0" anchor="ctr"/>
          <a:lstStyle/>
          <a:p>
            <a:pPr algn="ctr"/>
            <a:endParaRPr lang="en-US" sz="4400" b="0" strike="noStrike" spc="-1">
              <a:latin typeface="Arial"/>
            </a:endParaRPr>
          </a:p>
        </p:txBody>
      </p:sp>
      <p:sp>
        <p:nvSpPr>
          <p:cNvPr id="44" name="PlaceHolder 2"/>
          <p:cNvSpPr>
            <a:spLocks noGrp="1"/>
          </p:cNvSpPr>
          <p:nvPr>
            <p:ph type="body"/>
          </p:nvPr>
        </p:nvSpPr>
        <p:spPr>
          <a:xfrm>
            <a:off x="504000" y="1768680"/>
            <a:ext cx="9072000" cy="43840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5" name="PlaceHolder 1"/>
          <p:cNvSpPr>
            <a:spLocks noGrp="1"/>
          </p:cNvSpPr>
          <p:nvPr>
            <p:ph type="title"/>
          </p:nvPr>
        </p:nvSpPr>
        <p:spPr>
          <a:xfrm>
            <a:off x="504000" y="301320"/>
            <a:ext cx="9072000" cy="1261800"/>
          </a:xfrm>
          <a:prstGeom prst="rect">
            <a:avLst/>
          </a:prstGeom>
        </p:spPr>
        <p:txBody>
          <a:bodyPr lIns="0" tIns="0" rIns="0" bIns="0" anchor="ctr"/>
          <a:lstStyle/>
          <a:p>
            <a:pPr algn="ctr"/>
            <a:endParaRPr lang="en-US" sz="4400" b="0" strike="noStrike" spc="-1">
              <a:latin typeface="Arial"/>
            </a:endParaRPr>
          </a:p>
        </p:txBody>
      </p:sp>
      <p:sp>
        <p:nvSpPr>
          <p:cNvPr id="46" name="PlaceHolder 2"/>
          <p:cNvSpPr>
            <a:spLocks noGrp="1"/>
          </p:cNvSpPr>
          <p:nvPr>
            <p:ph type="body"/>
          </p:nvPr>
        </p:nvSpPr>
        <p:spPr>
          <a:xfrm>
            <a:off x="504000" y="1768680"/>
            <a:ext cx="4426920" cy="4384080"/>
          </a:xfrm>
          <a:prstGeom prst="rect">
            <a:avLst/>
          </a:prstGeom>
        </p:spPr>
        <p:txBody>
          <a:bodyPr lIns="0" tIns="0" rIns="0" bIns="0">
            <a:normAutofit/>
          </a:bodyPr>
          <a:lstStyle/>
          <a:p>
            <a:endParaRPr lang="en-US" sz="3200" b="0" strike="noStrike" spc="-1">
              <a:latin typeface="Arial"/>
            </a:endParaRPr>
          </a:p>
        </p:txBody>
      </p:sp>
      <p:sp>
        <p:nvSpPr>
          <p:cNvPr id="47" name="PlaceHolder 3"/>
          <p:cNvSpPr>
            <a:spLocks noGrp="1"/>
          </p:cNvSpPr>
          <p:nvPr>
            <p:ph type="body"/>
          </p:nvPr>
        </p:nvSpPr>
        <p:spPr>
          <a:xfrm>
            <a:off x="5152680" y="1768680"/>
            <a:ext cx="4426920" cy="43840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48" name="PlaceHolder 1"/>
          <p:cNvSpPr>
            <a:spLocks noGrp="1"/>
          </p:cNvSpPr>
          <p:nvPr>
            <p:ph type="title"/>
          </p:nvPr>
        </p:nvSpPr>
        <p:spPr>
          <a:xfrm>
            <a:off x="504000" y="301320"/>
            <a:ext cx="9072000" cy="1261800"/>
          </a:xfrm>
          <a:prstGeom prst="rect">
            <a:avLst/>
          </a:prstGeom>
        </p:spPr>
        <p:txBody>
          <a:bodyPr lIns="0" tIns="0" rIns="0" bIns="0" anchor="ctr"/>
          <a:lstStyle/>
          <a:p>
            <a:pPr algn="ctr"/>
            <a:endParaRPr lang="en-US" sz="4400" b="0" strike="noStrike" spc="-1">
              <a:latin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49" name="PlaceHolder 1"/>
          <p:cNvSpPr>
            <a:spLocks noGrp="1"/>
          </p:cNvSpPr>
          <p:nvPr>
            <p:ph type="subTitle"/>
          </p:nvPr>
        </p:nvSpPr>
        <p:spPr>
          <a:xfrm>
            <a:off x="504000" y="301320"/>
            <a:ext cx="9072000" cy="585036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0" name="PlaceHolder 1"/>
          <p:cNvSpPr>
            <a:spLocks noGrp="1"/>
          </p:cNvSpPr>
          <p:nvPr>
            <p:ph type="title"/>
          </p:nvPr>
        </p:nvSpPr>
        <p:spPr>
          <a:xfrm>
            <a:off x="504000" y="301320"/>
            <a:ext cx="9072000" cy="1261800"/>
          </a:xfrm>
          <a:prstGeom prst="rect">
            <a:avLst/>
          </a:prstGeom>
        </p:spPr>
        <p:txBody>
          <a:bodyPr lIns="0" tIns="0" rIns="0" bIns="0" anchor="ctr"/>
          <a:lstStyle/>
          <a:p>
            <a:pPr algn="ctr"/>
            <a:endParaRPr lang="en-US" sz="4400" b="0" strike="noStrike" spc="-1">
              <a:latin typeface="Arial"/>
            </a:endParaRPr>
          </a:p>
        </p:txBody>
      </p:sp>
      <p:sp>
        <p:nvSpPr>
          <p:cNvPr id="51" name="PlaceHolder 2"/>
          <p:cNvSpPr>
            <a:spLocks noGrp="1"/>
          </p:cNvSpPr>
          <p:nvPr>
            <p:ph type="body"/>
          </p:nvPr>
        </p:nvSpPr>
        <p:spPr>
          <a:xfrm>
            <a:off x="504000" y="1768680"/>
            <a:ext cx="4426920" cy="2090880"/>
          </a:xfrm>
          <a:prstGeom prst="rect">
            <a:avLst/>
          </a:prstGeom>
        </p:spPr>
        <p:txBody>
          <a:bodyPr lIns="0" tIns="0" rIns="0" bIns="0">
            <a:normAutofit/>
          </a:bodyPr>
          <a:lstStyle/>
          <a:p>
            <a:endParaRPr lang="en-US" sz="3200" b="0" strike="noStrike" spc="-1">
              <a:latin typeface="Arial"/>
            </a:endParaRPr>
          </a:p>
        </p:txBody>
      </p:sp>
      <p:sp>
        <p:nvSpPr>
          <p:cNvPr id="52" name="PlaceHolder 3"/>
          <p:cNvSpPr>
            <a:spLocks noGrp="1"/>
          </p:cNvSpPr>
          <p:nvPr>
            <p:ph type="body"/>
          </p:nvPr>
        </p:nvSpPr>
        <p:spPr>
          <a:xfrm>
            <a:off x="5152680" y="1768680"/>
            <a:ext cx="4426920" cy="4384080"/>
          </a:xfrm>
          <a:prstGeom prst="rect">
            <a:avLst/>
          </a:prstGeom>
        </p:spPr>
        <p:txBody>
          <a:bodyPr lIns="0" tIns="0" rIns="0" bIns="0">
            <a:normAutofit/>
          </a:bodyPr>
          <a:lstStyle/>
          <a:p>
            <a:endParaRPr lang="en-US" sz="3200" b="0" strike="noStrike" spc="-1">
              <a:latin typeface="Arial"/>
            </a:endParaRPr>
          </a:p>
        </p:txBody>
      </p:sp>
      <p:sp>
        <p:nvSpPr>
          <p:cNvPr id="53" name="PlaceHolder 4"/>
          <p:cNvSpPr>
            <a:spLocks noGrp="1"/>
          </p:cNvSpPr>
          <p:nvPr>
            <p:ph type="body"/>
          </p:nvPr>
        </p:nvSpPr>
        <p:spPr>
          <a:xfrm>
            <a:off x="504000" y="4058640"/>
            <a:ext cx="4426920" cy="20908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 name="PlaceHolder 1"/>
          <p:cNvSpPr>
            <a:spLocks noGrp="1"/>
          </p:cNvSpPr>
          <p:nvPr>
            <p:ph type="title"/>
          </p:nvPr>
        </p:nvSpPr>
        <p:spPr>
          <a:xfrm>
            <a:off x="504000" y="301320"/>
            <a:ext cx="9072000" cy="1261800"/>
          </a:xfrm>
          <a:prstGeom prst="rect">
            <a:avLst/>
          </a:prstGeom>
        </p:spPr>
        <p:txBody>
          <a:bodyPr lIns="0" tIns="0" rIns="0" bIns="0" anchor="ctr"/>
          <a:lstStyle/>
          <a:p>
            <a:pPr algn="ctr"/>
            <a:endParaRPr lang="en-US" sz="4400" b="0" strike="noStrike" spc="-1">
              <a:latin typeface="Arial"/>
            </a:endParaRPr>
          </a:p>
        </p:txBody>
      </p:sp>
      <p:sp>
        <p:nvSpPr>
          <p:cNvPr id="3" name="PlaceHolder 2"/>
          <p:cNvSpPr>
            <a:spLocks noGrp="1"/>
          </p:cNvSpPr>
          <p:nvPr>
            <p:ph type="subTitle"/>
          </p:nvPr>
        </p:nvSpPr>
        <p:spPr>
          <a:xfrm>
            <a:off x="504000" y="1768680"/>
            <a:ext cx="9072000" cy="438408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4" name="PlaceHolder 1"/>
          <p:cNvSpPr>
            <a:spLocks noGrp="1"/>
          </p:cNvSpPr>
          <p:nvPr>
            <p:ph type="title"/>
          </p:nvPr>
        </p:nvSpPr>
        <p:spPr>
          <a:xfrm>
            <a:off x="504000" y="301320"/>
            <a:ext cx="9072000" cy="1261800"/>
          </a:xfrm>
          <a:prstGeom prst="rect">
            <a:avLst/>
          </a:prstGeom>
        </p:spPr>
        <p:txBody>
          <a:bodyPr lIns="0" tIns="0" rIns="0" bIns="0" anchor="ctr"/>
          <a:lstStyle/>
          <a:p>
            <a:pPr algn="ctr"/>
            <a:endParaRPr lang="en-US" sz="4400" b="0" strike="noStrike" spc="-1">
              <a:latin typeface="Arial"/>
            </a:endParaRPr>
          </a:p>
        </p:txBody>
      </p:sp>
      <p:sp>
        <p:nvSpPr>
          <p:cNvPr id="55" name="PlaceHolder 2"/>
          <p:cNvSpPr>
            <a:spLocks noGrp="1"/>
          </p:cNvSpPr>
          <p:nvPr>
            <p:ph type="body"/>
          </p:nvPr>
        </p:nvSpPr>
        <p:spPr>
          <a:xfrm>
            <a:off x="504000" y="1768680"/>
            <a:ext cx="4426920" cy="4384080"/>
          </a:xfrm>
          <a:prstGeom prst="rect">
            <a:avLst/>
          </a:prstGeom>
        </p:spPr>
        <p:txBody>
          <a:bodyPr lIns="0" tIns="0" rIns="0" bIns="0">
            <a:normAutofit/>
          </a:bodyPr>
          <a:lstStyle/>
          <a:p>
            <a:endParaRPr lang="en-US" sz="3200" b="0" strike="noStrike" spc="-1">
              <a:latin typeface="Arial"/>
            </a:endParaRPr>
          </a:p>
        </p:txBody>
      </p:sp>
      <p:sp>
        <p:nvSpPr>
          <p:cNvPr id="56" name="PlaceHolder 3"/>
          <p:cNvSpPr>
            <a:spLocks noGrp="1"/>
          </p:cNvSpPr>
          <p:nvPr>
            <p:ph type="body"/>
          </p:nvPr>
        </p:nvSpPr>
        <p:spPr>
          <a:xfrm>
            <a:off x="5152680" y="1768680"/>
            <a:ext cx="4426920" cy="2090880"/>
          </a:xfrm>
          <a:prstGeom prst="rect">
            <a:avLst/>
          </a:prstGeom>
        </p:spPr>
        <p:txBody>
          <a:bodyPr lIns="0" tIns="0" rIns="0" bIns="0">
            <a:normAutofit/>
          </a:bodyPr>
          <a:lstStyle/>
          <a:p>
            <a:endParaRPr lang="en-US" sz="3200" b="0" strike="noStrike" spc="-1">
              <a:latin typeface="Arial"/>
            </a:endParaRPr>
          </a:p>
        </p:txBody>
      </p:sp>
      <p:sp>
        <p:nvSpPr>
          <p:cNvPr id="57" name="PlaceHolder 4"/>
          <p:cNvSpPr>
            <a:spLocks noGrp="1"/>
          </p:cNvSpPr>
          <p:nvPr>
            <p:ph type="body"/>
          </p:nvPr>
        </p:nvSpPr>
        <p:spPr>
          <a:xfrm>
            <a:off x="5152680" y="4058640"/>
            <a:ext cx="4426920" cy="20908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58" name="PlaceHolder 1"/>
          <p:cNvSpPr>
            <a:spLocks noGrp="1"/>
          </p:cNvSpPr>
          <p:nvPr>
            <p:ph type="title"/>
          </p:nvPr>
        </p:nvSpPr>
        <p:spPr>
          <a:xfrm>
            <a:off x="504000" y="301320"/>
            <a:ext cx="9072000" cy="1261800"/>
          </a:xfrm>
          <a:prstGeom prst="rect">
            <a:avLst/>
          </a:prstGeom>
        </p:spPr>
        <p:txBody>
          <a:bodyPr lIns="0" tIns="0" rIns="0" bIns="0" anchor="ctr"/>
          <a:lstStyle/>
          <a:p>
            <a:pPr algn="ctr"/>
            <a:endParaRPr lang="en-US" sz="4400" b="0" strike="noStrike" spc="-1">
              <a:latin typeface="Arial"/>
            </a:endParaRPr>
          </a:p>
        </p:txBody>
      </p:sp>
      <p:sp>
        <p:nvSpPr>
          <p:cNvPr id="59" name="PlaceHolder 2"/>
          <p:cNvSpPr>
            <a:spLocks noGrp="1"/>
          </p:cNvSpPr>
          <p:nvPr>
            <p:ph type="body"/>
          </p:nvPr>
        </p:nvSpPr>
        <p:spPr>
          <a:xfrm>
            <a:off x="504000" y="1768680"/>
            <a:ext cx="4426920" cy="2090880"/>
          </a:xfrm>
          <a:prstGeom prst="rect">
            <a:avLst/>
          </a:prstGeom>
        </p:spPr>
        <p:txBody>
          <a:bodyPr lIns="0" tIns="0" rIns="0" bIns="0">
            <a:normAutofit/>
          </a:bodyPr>
          <a:lstStyle/>
          <a:p>
            <a:endParaRPr lang="en-US" sz="3200" b="0" strike="noStrike" spc="-1">
              <a:latin typeface="Arial"/>
            </a:endParaRPr>
          </a:p>
        </p:txBody>
      </p:sp>
      <p:sp>
        <p:nvSpPr>
          <p:cNvPr id="60" name="PlaceHolder 3"/>
          <p:cNvSpPr>
            <a:spLocks noGrp="1"/>
          </p:cNvSpPr>
          <p:nvPr>
            <p:ph type="body"/>
          </p:nvPr>
        </p:nvSpPr>
        <p:spPr>
          <a:xfrm>
            <a:off x="5152680" y="1768680"/>
            <a:ext cx="4426920" cy="2090880"/>
          </a:xfrm>
          <a:prstGeom prst="rect">
            <a:avLst/>
          </a:prstGeom>
        </p:spPr>
        <p:txBody>
          <a:bodyPr lIns="0" tIns="0" rIns="0" bIns="0">
            <a:normAutofit/>
          </a:bodyPr>
          <a:lstStyle/>
          <a:p>
            <a:endParaRPr lang="en-US" sz="3200" b="0" strike="noStrike" spc="-1">
              <a:latin typeface="Arial"/>
            </a:endParaRPr>
          </a:p>
        </p:txBody>
      </p:sp>
      <p:sp>
        <p:nvSpPr>
          <p:cNvPr id="61" name="PlaceHolder 4"/>
          <p:cNvSpPr>
            <a:spLocks noGrp="1"/>
          </p:cNvSpPr>
          <p:nvPr>
            <p:ph type="body"/>
          </p:nvPr>
        </p:nvSpPr>
        <p:spPr>
          <a:xfrm>
            <a:off x="504000" y="4058640"/>
            <a:ext cx="9072000" cy="20908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2" name="PlaceHolder 1"/>
          <p:cNvSpPr>
            <a:spLocks noGrp="1"/>
          </p:cNvSpPr>
          <p:nvPr>
            <p:ph type="title"/>
          </p:nvPr>
        </p:nvSpPr>
        <p:spPr>
          <a:xfrm>
            <a:off x="504000" y="301320"/>
            <a:ext cx="9072000" cy="1261800"/>
          </a:xfrm>
          <a:prstGeom prst="rect">
            <a:avLst/>
          </a:prstGeom>
        </p:spPr>
        <p:txBody>
          <a:bodyPr lIns="0" tIns="0" rIns="0" bIns="0" anchor="ctr"/>
          <a:lstStyle/>
          <a:p>
            <a:pPr algn="ctr"/>
            <a:endParaRPr lang="en-US" sz="4400" b="0" strike="noStrike" spc="-1">
              <a:latin typeface="Arial"/>
            </a:endParaRPr>
          </a:p>
        </p:txBody>
      </p:sp>
      <p:sp>
        <p:nvSpPr>
          <p:cNvPr id="63" name="PlaceHolder 2"/>
          <p:cNvSpPr>
            <a:spLocks noGrp="1"/>
          </p:cNvSpPr>
          <p:nvPr>
            <p:ph type="body"/>
          </p:nvPr>
        </p:nvSpPr>
        <p:spPr>
          <a:xfrm>
            <a:off x="504000" y="1768680"/>
            <a:ext cx="9072000" cy="2090880"/>
          </a:xfrm>
          <a:prstGeom prst="rect">
            <a:avLst/>
          </a:prstGeom>
        </p:spPr>
        <p:txBody>
          <a:bodyPr lIns="0" tIns="0" rIns="0" bIns="0">
            <a:normAutofit/>
          </a:bodyPr>
          <a:lstStyle/>
          <a:p>
            <a:endParaRPr lang="en-US" sz="3200" b="0" strike="noStrike" spc="-1">
              <a:latin typeface="Arial"/>
            </a:endParaRPr>
          </a:p>
        </p:txBody>
      </p:sp>
      <p:sp>
        <p:nvSpPr>
          <p:cNvPr id="64" name="PlaceHolder 3"/>
          <p:cNvSpPr>
            <a:spLocks noGrp="1"/>
          </p:cNvSpPr>
          <p:nvPr>
            <p:ph type="body"/>
          </p:nvPr>
        </p:nvSpPr>
        <p:spPr>
          <a:xfrm>
            <a:off x="504000" y="4058640"/>
            <a:ext cx="9072000" cy="20908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65" name="PlaceHolder 1"/>
          <p:cNvSpPr>
            <a:spLocks noGrp="1"/>
          </p:cNvSpPr>
          <p:nvPr>
            <p:ph type="title"/>
          </p:nvPr>
        </p:nvSpPr>
        <p:spPr>
          <a:xfrm>
            <a:off x="504000" y="301320"/>
            <a:ext cx="9072000" cy="1261800"/>
          </a:xfrm>
          <a:prstGeom prst="rect">
            <a:avLst/>
          </a:prstGeom>
        </p:spPr>
        <p:txBody>
          <a:bodyPr lIns="0" tIns="0" rIns="0" bIns="0" anchor="ctr"/>
          <a:lstStyle/>
          <a:p>
            <a:pPr algn="ctr"/>
            <a:endParaRPr lang="en-US" sz="4400" b="0" strike="noStrike" spc="-1">
              <a:latin typeface="Arial"/>
            </a:endParaRPr>
          </a:p>
        </p:txBody>
      </p:sp>
      <p:sp>
        <p:nvSpPr>
          <p:cNvPr id="66" name="PlaceHolder 2"/>
          <p:cNvSpPr>
            <a:spLocks noGrp="1"/>
          </p:cNvSpPr>
          <p:nvPr>
            <p:ph type="body"/>
          </p:nvPr>
        </p:nvSpPr>
        <p:spPr>
          <a:xfrm>
            <a:off x="504000" y="1768680"/>
            <a:ext cx="4426920" cy="2090880"/>
          </a:xfrm>
          <a:prstGeom prst="rect">
            <a:avLst/>
          </a:prstGeom>
        </p:spPr>
        <p:txBody>
          <a:bodyPr lIns="0" tIns="0" rIns="0" bIns="0">
            <a:normAutofit/>
          </a:bodyPr>
          <a:lstStyle/>
          <a:p>
            <a:endParaRPr lang="en-US" sz="3200" b="0" strike="noStrike" spc="-1">
              <a:latin typeface="Arial"/>
            </a:endParaRPr>
          </a:p>
        </p:txBody>
      </p:sp>
      <p:sp>
        <p:nvSpPr>
          <p:cNvPr id="67" name="PlaceHolder 3"/>
          <p:cNvSpPr>
            <a:spLocks noGrp="1"/>
          </p:cNvSpPr>
          <p:nvPr>
            <p:ph type="body"/>
          </p:nvPr>
        </p:nvSpPr>
        <p:spPr>
          <a:xfrm>
            <a:off x="5152680" y="1768680"/>
            <a:ext cx="4426920" cy="2090880"/>
          </a:xfrm>
          <a:prstGeom prst="rect">
            <a:avLst/>
          </a:prstGeom>
        </p:spPr>
        <p:txBody>
          <a:bodyPr lIns="0" tIns="0" rIns="0" bIns="0">
            <a:normAutofit/>
          </a:bodyPr>
          <a:lstStyle/>
          <a:p>
            <a:endParaRPr lang="en-US" sz="3200" b="0" strike="noStrike" spc="-1">
              <a:latin typeface="Arial"/>
            </a:endParaRPr>
          </a:p>
        </p:txBody>
      </p:sp>
      <p:sp>
        <p:nvSpPr>
          <p:cNvPr id="68" name="PlaceHolder 4"/>
          <p:cNvSpPr>
            <a:spLocks noGrp="1"/>
          </p:cNvSpPr>
          <p:nvPr>
            <p:ph type="body"/>
          </p:nvPr>
        </p:nvSpPr>
        <p:spPr>
          <a:xfrm>
            <a:off x="504000" y="4058640"/>
            <a:ext cx="4426920" cy="2090880"/>
          </a:xfrm>
          <a:prstGeom prst="rect">
            <a:avLst/>
          </a:prstGeom>
        </p:spPr>
        <p:txBody>
          <a:bodyPr lIns="0" tIns="0" rIns="0" bIns="0">
            <a:normAutofit/>
          </a:bodyPr>
          <a:lstStyle/>
          <a:p>
            <a:endParaRPr lang="en-US" sz="3200" b="0" strike="noStrike" spc="-1">
              <a:latin typeface="Arial"/>
            </a:endParaRPr>
          </a:p>
        </p:txBody>
      </p:sp>
      <p:sp>
        <p:nvSpPr>
          <p:cNvPr id="69" name="PlaceHolder 5"/>
          <p:cNvSpPr>
            <a:spLocks noGrp="1"/>
          </p:cNvSpPr>
          <p:nvPr>
            <p:ph type="body"/>
          </p:nvPr>
        </p:nvSpPr>
        <p:spPr>
          <a:xfrm>
            <a:off x="5152680" y="4058640"/>
            <a:ext cx="4426920" cy="20908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504000" y="301320"/>
            <a:ext cx="9072000" cy="1261800"/>
          </a:xfrm>
          <a:prstGeom prst="rect">
            <a:avLst/>
          </a:prstGeom>
        </p:spPr>
        <p:txBody>
          <a:bodyPr lIns="0" tIns="0" rIns="0" bIns="0" anchor="ctr"/>
          <a:lstStyle/>
          <a:p>
            <a:pPr algn="ctr"/>
            <a:endParaRPr lang="en-US" sz="4400" b="0" strike="noStrike" spc="-1">
              <a:latin typeface="Arial"/>
            </a:endParaRPr>
          </a:p>
        </p:txBody>
      </p:sp>
      <p:sp>
        <p:nvSpPr>
          <p:cNvPr id="71" name="PlaceHolder 2"/>
          <p:cNvSpPr>
            <a:spLocks noGrp="1"/>
          </p:cNvSpPr>
          <p:nvPr>
            <p:ph type="body"/>
          </p:nvPr>
        </p:nvSpPr>
        <p:spPr>
          <a:xfrm>
            <a:off x="504000" y="1768680"/>
            <a:ext cx="2921040" cy="2090880"/>
          </a:xfrm>
          <a:prstGeom prst="rect">
            <a:avLst/>
          </a:prstGeom>
        </p:spPr>
        <p:txBody>
          <a:bodyPr lIns="0" tIns="0" rIns="0" bIns="0">
            <a:normAutofit/>
          </a:bodyPr>
          <a:lstStyle/>
          <a:p>
            <a:endParaRPr lang="en-US" sz="3200" b="0" strike="noStrike" spc="-1">
              <a:latin typeface="Arial"/>
            </a:endParaRPr>
          </a:p>
        </p:txBody>
      </p:sp>
      <p:sp>
        <p:nvSpPr>
          <p:cNvPr id="72" name="PlaceHolder 3"/>
          <p:cNvSpPr>
            <a:spLocks noGrp="1"/>
          </p:cNvSpPr>
          <p:nvPr>
            <p:ph type="body"/>
          </p:nvPr>
        </p:nvSpPr>
        <p:spPr>
          <a:xfrm>
            <a:off x="3571560" y="1768680"/>
            <a:ext cx="2921040" cy="2090880"/>
          </a:xfrm>
          <a:prstGeom prst="rect">
            <a:avLst/>
          </a:prstGeom>
        </p:spPr>
        <p:txBody>
          <a:bodyPr lIns="0" tIns="0" rIns="0" bIns="0">
            <a:normAutofit/>
          </a:bodyPr>
          <a:lstStyle/>
          <a:p>
            <a:endParaRPr lang="en-US" sz="3200" b="0" strike="noStrike" spc="-1">
              <a:latin typeface="Arial"/>
            </a:endParaRPr>
          </a:p>
        </p:txBody>
      </p:sp>
      <p:sp>
        <p:nvSpPr>
          <p:cNvPr id="73" name="PlaceHolder 4"/>
          <p:cNvSpPr>
            <a:spLocks noGrp="1"/>
          </p:cNvSpPr>
          <p:nvPr>
            <p:ph type="body"/>
          </p:nvPr>
        </p:nvSpPr>
        <p:spPr>
          <a:xfrm>
            <a:off x="6639120" y="1768680"/>
            <a:ext cx="2921040" cy="2090880"/>
          </a:xfrm>
          <a:prstGeom prst="rect">
            <a:avLst/>
          </a:prstGeom>
        </p:spPr>
        <p:txBody>
          <a:bodyPr lIns="0" tIns="0" rIns="0" bIns="0">
            <a:normAutofit/>
          </a:bodyPr>
          <a:lstStyle/>
          <a:p>
            <a:endParaRPr lang="en-US" sz="3200" b="0" strike="noStrike" spc="-1">
              <a:latin typeface="Arial"/>
            </a:endParaRPr>
          </a:p>
        </p:txBody>
      </p:sp>
      <p:sp>
        <p:nvSpPr>
          <p:cNvPr id="74" name="PlaceHolder 5"/>
          <p:cNvSpPr>
            <a:spLocks noGrp="1"/>
          </p:cNvSpPr>
          <p:nvPr>
            <p:ph type="body"/>
          </p:nvPr>
        </p:nvSpPr>
        <p:spPr>
          <a:xfrm>
            <a:off x="504000" y="4058640"/>
            <a:ext cx="2921040" cy="2090880"/>
          </a:xfrm>
          <a:prstGeom prst="rect">
            <a:avLst/>
          </a:prstGeom>
        </p:spPr>
        <p:txBody>
          <a:bodyPr lIns="0" tIns="0" rIns="0" bIns="0">
            <a:normAutofit/>
          </a:bodyPr>
          <a:lstStyle/>
          <a:p>
            <a:endParaRPr lang="en-US" sz="3200" b="0" strike="noStrike" spc="-1">
              <a:latin typeface="Arial"/>
            </a:endParaRPr>
          </a:p>
        </p:txBody>
      </p:sp>
      <p:sp>
        <p:nvSpPr>
          <p:cNvPr id="75" name="PlaceHolder 6"/>
          <p:cNvSpPr>
            <a:spLocks noGrp="1"/>
          </p:cNvSpPr>
          <p:nvPr>
            <p:ph type="body"/>
          </p:nvPr>
        </p:nvSpPr>
        <p:spPr>
          <a:xfrm>
            <a:off x="3571560" y="4058640"/>
            <a:ext cx="2921040" cy="2090880"/>
          </a:xfrm>
          <a:prstGeom prst="rect">
            <a:avLst/>
          </a:prstGeom>
        </p:spPr>
        <p:txBody>
          <a:bodyPr lIns="0" tIns="0" rIns="0" bIns="0">
            <a:normAutofit/>
          </a:bodyPr>
          <a:lstStyle/>
          <a:p>
            <a:endParaRPr lang="en-US" sz="3200" b="0" strike="noStrike" spc="-1">
              <a:latin typeface="Arial"/>
            </a:endParaRPr>
          </a:p>
        </p:txBody>
      </p:sp>
      <p:sp>
        <p:nvSpPr>
          <p:cNvPr id="76" name="PlaceHolder 7"/>
          <p:cNvSpPr>
            <a:spLocks noGrp="1"/>
          </p:cNvSpPr>
          <p:nvPr>
            <p:ph type="body"/>
          </p:nvPr>
        </p:nvSpPr>
        <p:spPr>
          <a:xfrm>
            <a:off x="6639120" y="4058640"/>
            <a:ext cx="2921040" cy="20908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79" name="PlaceHolder 1"/>
          <p:cNvSpPr>
            <a:spLocks noGrp="1"/>
          </p:cNvSpPr>
          <p:nvPr>
            <p:ph type="title"/>
          </p:nvPr>
        </p:nvSpPr>
        <p:spPr>
          <a:xfrm>
            <a:off x="504000" y="301320"/>
            <a:ext cx="9072000" cy="1261800"/>
          </a:xfrm>
          <a:prstGeom prst="rect">
            <a:avLst/>
          </a:prstGeom>
        </p:spPr>
        <p:txBody>
          <a:bodyPr lIns="0" tIns="0" rIns="0" bIns="0" anchor="ctr"/>
          <a:lstStyle/>
          <a:p>
            <a:pPr algn="ctr"/>
            <a:endParaRPr lang="en-US" sz="4400" b="0" strike="noStrike" spc="-1">
              <a:latin typeface="Arial"/>
            </a:endParaRPr>
          </a:p>
        </p:txBody>
      </p:sp>
      <p:sp>
        <p:nvSpPr>
          <p:cNvPr id="80" name="PlaceHolder 2"/>
          <p:cNvSpPr>
            <a:spLocks noGrp="1"/>
          </p:cNvSpPr>
          <p:nvPr>
            <p:ph type="subTitle"/>
          </p:nvPr>
        </p:nvSpPr>
        <p:spPr>
          <a:xfrm>
            <a:off x="504000" y="1768680"/>
            <a:ext cx="9072000" cy="438408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81" name="PlaceHolder 1"/>
          <p:cNvSpPr>
            <a:spLocks noGrp="1"/>
          </p:cNvSpPr>
          <p:nvPr>
            <p:ph type="title"/>
          </p:nvPr>
        </p:nvSpPr>
        <p:spPr>
          <a:xfrm>
            <a:off x="504000" y="301320"/>
            <a:ext cx="9072000" cy="1261800"/>
          </a:xfrm>
          <a:prstGeom prst="rect">
            <a:avLst/>
          </a:prstGeom>
        </p:spPr>
        <p:txBody>
          <a:bodyPr lIns="0" tIns="0" rIns="0" bIns="0" anchor="ctr"/>
          <a:lstStyle/>
          <a:p>
            <a:pPr algn="ctr"/>
            <a:endParaRPr lang="en-US" sz="4400" b="0" strike="noStrike" spc="-1">
              <a:latin typeface="Arial"/>
            </a:endParaRPr>
          </a:p>
        </p:txBody>
      </p:sp>
      <p:sp>
        <p:nvSpPr>
          <p:cNvPr id="82" name="PlaceHolder 2"/>
          <p:cNvSpPr>
            <a:spLocks noGrp="1"/>
          </p:cNvSpPr>
          <p:nvPr>
            <p:ph type="body"/>
          </p:nvPr>
        </p:nvSpPr>
        <p:spPr>
          <a:xfrm>
            <a:off x="504000" y="1768680"/>
            <a:ext cx="9072000" cy="43840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83" name="PlaceHolder 1"/>
          <p:cNvSpPr>
            <a:spLocks noGrp="1"/>
          </p:cNvSpPr>
          <p:nvPr>
            <p:ph type="title"/>
          </p:nvPr>
        </p:nvSpPr>
        <p:spPr>
          <a:xfrm>
            <a:off x="504000" y="301320"/>
            <a:ext cx="9072000" cy="1261800"/>
          </a:xfrm>
          <a:prstGeom prst="rect">
            <a:avLst/>
          </a:prstGeom>
        </p:spPr>
        <p:txBody>
          <a:bodyPr lIns="0" tIns="0" rIns="0" bIns="0" anchor="ctr"/>
          <a:lstStyle/>
          <a:p>
            <a:pPr algn="ctr"/>
            <a:endParaRPr lang="en-US" sz="4400" b="0" strike="noStrike" spc="-1">
              <a:latin typeface="Arial"/>
            </a:endParaRPr>
          </a:p>
        </p:txBody>
      </p:sp>
      <p:sp>
        <p:nvSpPr>
          <p:cNvPr id="84" name="PlaceHolder 2"/>
          <p:cNvSpPr>
            <a:spLocks noGrp="1"/>
          </p:cNvSpPr>
          <p:nvPr>
            <p:ph type="body"/>
          </p:nvPr>
        </p:nvSpPr>
        <p:spPr>
          <a:xfrm>
            <a:off x="504000" y="1768680"/>
            <a:ext cx="4426920" cy="4384080"/>
          </a:xfrm>
          <a:prstGeom prst="rect">
            <a:avLst/>
          </a:prstGeom>
        </p:spPr>
        <p:txBody>
          <a:bodyPr lIns="0" tIns="0" rIns="0" bIns="0">
            <a:normAutofit/>
          </a:bodyPr>
          <a:lstStyle/>
          <a:p>
            <a:endParaRPr lang="en-US" sz="3200" b="0" strike="noStrike" spc="-1">
              <a:latin typeface="Arial"/>
            </a:endParaRPr>
          </a:p>
        </p:txBody>
      </p:sp>
      <p:sp>
        <p:nvSpPr>
          <p:cNvPr id="85" name="PlaceHolder 3"/>
          <p:cNvSpPr>
            <a:spLocks noGrp="1"/>
          </p:cNvSpPr>
          <p:nvPr>
            <p:ph type="body"/>
          </p:nvPr>
        </p:nvSpPr>
        <p:spPr>
          <a:xfrm>
            <a:off x="5152680" y="1768680"/>
            <a:ext cx="4426920" cy="43840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6" name="PlaceHolder 1"/>
          <p:cNvSpPr>
            <a:spLocks noGrp="1"/>
          </p:cNvSpPr>
          <p:nvPr>
            <p:ph type="title"/>
          </p:nvPr>
        </p:nvSpPr>
        <p:spPr>
          <a:xfrm>
            <a:off x="504000" y="301320"/>
            <a:ext cx="9072000" cy="1261800"/>
          </a:xfrm>
          <a:prstGeom prst="rect">
            <a:avLst/>
          </a:prstGeom>
        </p:spPr>
        <p:txBody>
          <a:bodyPr lIns="0" tIns="0" rIns="0" bIns="0" anchor="ctr"/>
          <a:lstStyle/>
          <a:p>
            <a:pPr algn="ctr"/>
            <a:endParaRPr lang="en-US" sz="4400" b="0" strike="noStrike" spc="-1">
              <a:latin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 name="PlaceHolder 1"/>
          <p:cNvSpPr>
            <a:spLocks noGrp="1"/>
          </p:cNvSpPr>
          <p:nvPr>
            <p:ph type="title"/>
          </p:nvPr>
        </p:nvSpPr>
        <p:spPr>
          <a:xfrm>
            <a:off x="504000" y="301320"/>
            <a:ext cx="9072000" cy="1261800"/>
          </a:xfrm>
          <a:prstGeom prst="rect">
            <a:avLst/>
          </a:prstGeom>
        </p:spPr>
        <p:txBody>
          <a:bodyPr lIns="0" tIns="0" rIns="0" bIns="0" anchor="ctr"/>
          <a:lstStyle/>
          <a:p>
            <a:pPr algn="ctr"/>
            <a:endParaRPr lang="en-US" sz="4400" b="0" strike="noStrike" spc="-1">
              <a:latin typeface="Arial"/>
            </a:endParaRPr>
          </a:p>
        </p:txBody>
      </p:sp>
      <p:sp>
        <p:nvSpPr>
          <p:cNvPr id="5" name="PlaceHolder 2"/>
          <p:cNvSpPr>
            <a:spLocks noGrp="1"/>
          </p:cNvSpPr>
          <p:nvPr>
            <p:ph type="body"/>
          </p:nvPr>
        </p:nvSpPr>
        <p:spPr>
          <a:xfrm>
            <a:off x="504000" y="1768680"/>
            <a:ext cx="9072000" cy="43840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87" name="PlaceHolder 1"/>
          <p:cNvSpPr>
            <a:spLocks noGrp="1"/>
          </p:cNvSpPr>
          <p:nvPr>
            <p:ph type="subTitle"/>
          </p:nvPr>
        </p:nvSpPr>
        <p:spPr>
          <a:xfrm>
            <a:off x="504000" y="301320"/>
            <a:ext cx="9072000" cy="585036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88" name="PlaceHolder 1"/>
          <p:cNvSpPr>
            <a:spLocks noGrp="1"/>
          </p:cNvSpPr>
          <p:nvPr>
            <p:ph type="title"/>
          </p:nvPr>
        </p:nvSpPr>
        <p:spPr>
          <a:xfrm>
            <a:off x="504000" y="301320"/>
            <a:ext cx="9072000" cy="1261800"/>
          </a:xfrm>
          <a:prstGeom prst="rect">
            <a:avLst/>
          </a:prstGeom>
        </p:spPr>
        <p:txBody>
          <a:bodyPr lIns="0" tIns="0" rIns="0" bIns="0" anchor="ctr"/>
          <a:lstStyle/>
          <a:p>
            <a:pPr algn="ctr"/>
            <a:endParaRPr lang="en-US" sz="4400" b="0" strike="noStrike" spc="-1">
              <a:latin typeface="Arial"/>
            </a:endParaRPr>
          </a:p>
        </p:txBody>
      </p:sp>
      <p:sp>
        <p:nvSpPr>
          <p:cNvPr id="89" name="PlaceHolder 2"/>
          <p:cNvSpPr>
            <a:spLocks noGrp="1"/>
          </p:cNvSpPr>
          <p:nvPr>
            <p:ph type="body"/>
          </p:nvPr>
        </p:nvSpPr>
        <p:spPr>
          <a:xfrm>
            <a:off x="504000" y="1768680"/>
            <a:ext cx="4426920" cy="2090880"/>
          </a:xfrm>
          <a:prstGeom prst="rect">
            <a:avLst/>
          </a:prstGeom>
        </p:spPr>
        <p:txBody>
          <a:bodyPr lIns="0" tIns="0" rIns="0" bIns="0">
            <a:normAutofit/>
          </a:bodyPr>
          <a:lstStyle/>
          <a:p>
            <a:endParaRPr lang="en-US" sz="3200" b="0" strike="noStrike" spc="-1">
              <a:latin typeface="Arial"/>
            </a:endParaRPr>
          </a:p>
        </p:txBody>
      </p:sp>
      <p:sp>
        <p:nvSpPr>
          <p:cNvPr id="90" name="PlaceHolder 3"/>
          <p:cNvSpPr>
            <a:spLocks noGrp="1"/>
          </p:cNvSpPr>
          <p:nvPr>
            <p:ph type="body"/>
          </p:nvPr>
        </p:nvSpPr>
        <p:spPr>
          <a:xfrm>
            <a:off x="5152680" y="1768680"/>
            <a:ext cx="4426920" cy="4384080"/>
          </a:xfrm>
          <a:prstGeom prst="rect">
            <a:avLst/>
          </a:prstGeom>
        </p:spPr>
        <p:txBody>
          <a:bodyPr lIns="0" tIns="0" rIns="0" bIns="0">
            <a:normAutofit/>
          </a:bodyPr>
          <a:lstStyle/>
          <a:p>
            <a:endParaRPr lang="en-US" sz="3200" b="0" strike="noStrike" spc="-1">
              <a:latin typeface="Arial"/>
            </a:endParaRPr>
          </a:p>
        </p:txBody>
      </p:sp>
      <p:sp>
        <p:nvSpPr>
          <p:cNvPr id="91" name="PlaceHolder 4"/>
          <p:cNvSpPr>
            <a:spLocks noGrp="1"/>
          </p:cNvSpPr>
          <p:nvPr>
            <p:ph type="body"/>
          </p:nvPr>
        </p:nvSpPr>
        <p:spPr>
          <a:xfrm>
            <a:off x="504000" y="4058640"/>
            <a:ext cx="4426920" cy="20908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92" name="PlaceHolder 1"/>
          <p:cNvSpPr>
            <a:spLocks noGrp="1"/>
          </p:cNvSpPr>
          <p:nvPr>
            <p:ph type="title"/>
          </p:nvPr>
        </p:nvSpPr>
        <p:spPr>
          <a:xfrm>
            <a:off x="504000" y="301320"/>
            <a:ext cx="9072000" cy="1261800"/>
          </a:xfrm>
          <a:prstGeom prst="rect">
            <a:avLst/>
          </a:prstGeom>
        </p:spPr>
        <p:txBody>
          <a:bodyPr lIns="0" tIns="0" rIns="0" bIns="0" anchor="ctr"/>
          <a:lstStyle/>
          <a:p>
            <a:pPr algn="ctr"/>
            <a:endParaRPr lang="en-US" sz="4400" b="0" strike="noStrike" spc="-1">
              <a:latin typeface="Arial"/>
            </a:endParaRPr>
          </a:p>
        </p:txBody>
      </p:sp>
      <p:sp>
        <p:nvSpPr>
          <p:cNvPr id="93" name="PlaceHolder 2"/>
          <p:cNvSpPr>
            <a:spLocks noGrp="1"/>
          </p:cNvSpPr>
          <p:nvPr>
            <p:ph type="body"/>
          </p:nvPr>
        </p:nvSpPr>
        <p:spPr>
          <a:xfrm>
            <a:off x="504000" y="1768680"/>
            <a:ext cx="4426920" cy="4384080"/>
          </a:xfrm>
          <a:prstGeom prst="rect">
            <a:avLst/>
          </a:prstGeom>
        </p:spPr>
        <p:txBody>
          <a:bodyPr lIns="0" tIns="0" rIns="0" bIns="0">
            <a:normAutofit/>
          </a:bodyPr>
          <a:lstStyle/>
          <a:p>
            <a:endParaRPr lang="en-US" sz="3200" b="0" strike="noStrike" spc="-1">
              <a:latin typeface="Arial"/>
            </a:endParaRPr>
          </a:p>
        </p:txBody>
      </p:sp>
      <p:sp>
        <p:nvSpPr>
          <p:cNvPr id="94" name="PlaceHolder 3"/>
          <p:cNvSpPr>
            <a:spLocks noGrp="1"/>
          </p:cNvSpPr>
          <p:nvPr>
            <p:ph type="body"/>
          </p:nvPr>
        </p:nvSpPr>
        <p:spPr>
          <a:xfrm>
            <a:off x="5152680" y="1768680"/>
            <a:ext cx="4426920" cy="2090880"/>
          </a:xfrm>
          <a:prstGeom prst="rect">
            <a:avLst/>
          </a:prstGeom>
        </p:spPr>
        <p:txBody>
          <a:bodyPr lIns="0" tIns="0" rIns="0" bIns="0">
            <a:normAutofit/>
          </a:bodyPr>
          <a:lstStyle/>
          <a:p>
            <a:endParaRPr lang="en-US" sz="3200" b="0" strike="noStrike" spc="-1">
              <a:latin typeface="Arial"/>
            </a:endParaRPr>
          </a:p>
        </p:txBody>
      </p:sp>
      <p:sp>
        <p:nvSpPr>
          <p:cNvPr id="95" name="PlaceHolder 4"/>
          <p:cNvSpPr>
            <a:spLocks noGrp="1"/>
          </p:cNvSpPr>
          <p:nvPr>
            <p:ph type="body"/>
          </p:nvPr>
        </p:nvSpPr>
        <p:spPr>
          <a:xfrm>
            <a:off x="5152680" y="4058640"/>
            <a:ext cx="4426920" cy="20908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96" name="PlaceHolder 1"/>
          <p:cNvSpPr>
            <a:spLocks noGrp="1"/>
          </p:cNvSpPr>
          <p:nvPr>
            <p:ph type="title"/>
          </p:nvPr>
        </p:nvSpPr>
        <p:spPr>
          <a:xfrm>
            <a:off x="504000" y="301320"/>
            <a:ext cx="9072000" cy="1261800"/>
          </a:xfrm>
          <a:prstGeom prst="rect">
            <a:avLst/>
          </a:prstGeom>
        </p:spPr>
        <p:txBody>
          <a:bodyPr lIns="0" tIns="0" rIns="0" bIns="0" anchor="ctr"/>
          <a:lstStyle/>
          <a:p>
            <a:pPr algn="ctr"/>
            <a:endParaRPr lang="en-US" sz="4400" b="0" strike="noStrike" spc="-1">
              <a:latin typeface="Arial"/>
            </a:endParaRPr>
          </a:p>
        </p:txBody>
      </p:sp>
      <p:sp>
        <p:nvSpPr>
          <p:cNvPr id="97" name="PlaceHolder 2"/>
          <p:cNvSpPr>
            <a:spLocks noGrp="1"/>
          </p:cNvSpPr>
          <p:nvPr>
            <p:ph type="body"/>
          </p:nvPr>
        </p:nvSpPr>
        <p:spPr>
          <a:xfrm>
            <a:off x="504000" y="1768680"/>
            <a:ext cx="4426920" cy="2090880"/>
          </a:xfrm>
          <a:prstGeom prst="rect">
            <a:avLst/>
          </a:prstGeom>
        </p:spPr>
        <p:txBody>
          <a:bodyPr lIns="0" tIns="0" rIns="0" bIns="0">
            <a:normAutofit/>
          </a:bodyPr>
          <a:lstStyle/>
          <a:p>
            <a:endParaRPr lang="en-US" sz="3200" b="0" strike="noStrike" spc="-1">
              <a:latin typeface="Arial"/>
            </a:endParaRPr>
          </a:p>
        </p:txBody>
      </p:sp>
      <p:sp>
        <p:nvSpPr>
          <p:cNvPr id="98" name="PlaceHolder 3"/>
          <p:cNvSpPr>
            <a:spLocks noGrp="1"/>
          </p:cNvSpPr>
          <p:nvPr>
            <p:ph type="body"/>
          </p:nvPr>
        </p:nvSpPr>
        <p:spPr>
          <a:xfrm>
            <a:off x="5152680" y="1768680"/>
            <a:ext cx="4426920" cy="2090880"/>
          </a:xfrm>
          <a:prstGeom prst="rect">
            <a:avLst/>
          </a:prstGeom>
        </p:spPr>
        <p:txBody>
          <a:bodyPr lIns="0" tIns="0" rIns="0" bIns="0">
            <a:normAutofit/>
          </a:bodyPr>
          <a:lstStyle/>
          <a:p>
            <a:endParaRPr lang="en-US" sz="3200" b="0" strike="noStrike" spc="-1">
              <a:latin typeface="Arial"/>
            </a:endParaRPr>
          </a:p>
        </p:txBody>
      </p:sp>
      <p:sp>
        <p:nvSpPr>
          <p:cNvPr id="99" name="PlaceHolder 4"/>
          <p:cNvSpPr>
            <a:spLocks noGrp="1"/>
          </p:cNvSpPr>
          <p:nvPr>
            <p:ph type="body"/>
          </p:nvPr>
        </p:nvSpPr>
        <p:spPr>
          <a:xfrm>
            <a:off x="504000" y="4058640"/>
            <a:ext cx="9072000" cy="20908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00" name="PlaceHolder 1"/>
          <p:cNvSpPr>
            <a:spLocks noGrp="1"/>
          </p:cNvSpPr>
          <p:nvPr>
            <p:ph type="title"/>
          </p:nvPr>
        </p:nvSpPr>
        <p:spPr>
          <a:xfrm>
            <a:off x="504000" y="301320"/>
            <a:ext cx="9072000" cy="1261800"/>
          </a:xfrm>
          <a:prstGeom prst="rect">
            <a:avLst/>
          </a:prstGeom>
        </p:spPr>
        <p:txBody>
          <a:bodyPr lIns="0" tIns="0" rIns="0" bIns="0" anchor="ctr"/>
          <a:lstStyle/>
          <a:p>
            <a:pPr algn="ctr"/>
            <a:endParaRPr lang="en-US" sz="4400" b="0" strike="noStrike" spc="-1">
              <a:latin typeface="Arial"/>
            </a:endParaRPr>
          </a:p>
        </p:txBody>
      </p:sp>
      <p:sp>
        <p:nvSpPr>
          <p:cNvPr id="101" name="PlaceHolder 2"/>
          <p:cNvSpPr>
            <a:spLocks noGrp="1"/>
          </p:cNvSpPr>
          <p:nvPr>
            <p:ph type="body"/>
          </p:nvPr>
        </p:nvSpPr>
        <p:spPr>
          <a:xfrm>
            <a:off x="504000" y="1768680"/>
            <a:ext cx="9072000" cy="2090880"/>
          </a:xfrm>
          <a:prstGeom prst="rect">
            <a:avLst/>
          </a:prstGeom>
        </p:spPr>
        <p:txBody>
          <a:bodyPr lIns="0" tIns="0" rIns="0" bIns="0">
            <a:normAutofit/>
          </a:bodyPr>
          <a:lstStyle/>
          <a:p>
            <a:endParaRPr lang="en-US" sz="3200" b="0" strike="noStrike" spc="-1">
              <a:latin typeface="Arial"/>
            </a:endParaRPr>
          </a:p>
        </p:txBody>
      </p:sp>
      <p:sp>
        <p:nvSpPr>
          <p:cNvPr id="102" name="PlaceHolder 3"/>
          <p:cNvSpPr>
            <a:spLocks noGrp="1"/>
          </p:cNvSpPr>
          <p:nvPr>
            <p:ph type="body"/>
          </p:nvPr>
        </p:nvSpPr>
        <p:spPr>
          <a:xfrm>
            <a:off x="504000" y="4058640"/>
            <a:ext cx="9072000" cy="20908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03" name="PlaceHolder 1"/>
          <p:cNvSpPr>
            <a:spLocks noGrp="1"/>
          </p:cNvSpPr>
          <p:nvPr>
            <p:ph type="title"/>
          </p:nvPr>
        </p:nvSpPr>
        <p:spPr>
          <a:xfrm>
            <a:off x="504000" y="301320"/>
            <a:ext cx="9072000" cy="1261800"/>
          </a:xfrm>
          <a:prstGeom prst="rect">
            <a:avLst/>
          </a:prstGeom>
        </p:spPr>
        <p:txBody>
          <a:bodyPr lIns="0" tIns="0" rIns="0" bIns="0" anchor="ctr"/>
          <a:lstStyle/>
          <a:p>
            <a:pPr algn="ctr"/>
            <a:endParaRPr lang="en-US" sz="4400" b="0" strike="noStrike" spc="-1">
              <a:latin typeface="Arial"/>
            </a:endParaRPr>
          </a:p>
        </p:txBody>
      </p:sp>
      <p:sp>
        <p:nvSpPr>
          <p:cNvPr id="104" name="PlaceHolder 2"/>
          <p:cNvSpPr>
            <a:spLocks noGrp="1"/>
          </p:cNvSpPr>
          <p:nvPr>
            <p:ph type="body"/>
          </p:nvPr>
        </p:nvSpPr>
        <p:spPr>
          <a:xfrm>
            <a:off x="504000" y="1768680"/>
            <a:ext cx="4426920" cy="2090880"/>
          </a:xfrm>
          <a:prstGeom prst="rect">
            <a:avLst/>
          </a:prstGeom>
        </p:spPr>
        <p:txBody>
          <a:bodyPr lIns="0" tIns="0" rIns="0" bIns="0">
            <a:normAutofit/>
          </a:bodyPr>
          <a:lstStyle/>
          <a:p>
            <a:endParaRPr lang="en-US" sz="3200" b="0" strike="noStrike" spc="-1">
              <a:latin typeface="Arial"/>
            </a:endParaRPr>
          </a:p>
        </p:txBody>
      </p:sp>
      <p:sp>
        <p:nvSpPr>
          <p:cNvPr id="105" name="PlaceHolder 3"/>
          <p:cNvSpPr>
            <a:spLocks noGrp="1"/>
          </p:cNvSpPr>
          <p:nvPr>
            <p:ph type="body"/>
          </p:nvPr>
        </p:nvSpPr>
        <p:spPr>
          <a:xfrm>
            <a:off x="5152680" y="1768680"/>
            <a:ext cx="4426920" cy="2090880"/>
          </a:xfrm>
          <a:prstGeom prst="rect">
            <a:avLst/>
          </a:prstGeom>
        </p:spPr>
        <p:txBody>
          <a:bodyPr lIns="0" tIns="0" rIns="0" bIns="0">
            <a:normAutofit/>
          </a:bodyPr>
          <a:lstStyle/>
          <a:p>
            <a:endParaRPr lang="en-US" sz="3200" b="0" strike="noStrike" spc="-1">
              <a:latin typeface="Arial"/>
            </a:endParaRPr>
          </a:p>
        </p:txBody>
      </p:sp>
      <p:sp>
        <p:nvSpPr>
          <p:cNvPr id="106" name="PlaceHolder 4"/>
          <p:cNvSpPr>
            <a:spLocks noGrp="1"/>
          </p:cNvSpPr>
          <p:nvPr>
            <p:ph type="body"/>
          </p:nvPr>
        </p:nvSpPr>
        <p:spPr>
          <a:xfrm>
            <a:off x="504000" y="4058640"/>
            <a:ext cx="4426920" cy="2090880"/>
          </a:xfrm>
          <a:prstGeom prst="rect">
            <a:avLst/>
          </a:prstGeom>
        </p:spPr>
        <p:txBody>
          <a:bodyPr lIns="0" tIns="0" rIns="0" bIns="0">
            <a:normAutofit/>
          </a:bodyPr>
          <a:lstStyle/>
          <a:p>
            <a:endParaRPr lang="en-US" sz="3200" b="0" strike="noStrike" spc="-1">
              <a:latin typeface="Arial"/>
            </a:endParaRPr>
          </a:p>
        </p:txBody>
      </p:sp>
      <p:sp>
        <p:nvSpPr>
          <p:cNvPr id="107" name="PlaceHolder 5"/>
          <p:cNvSpPr>
            <a:spLocks noGrp="1"/>
          </p:cNvSpPr>
          <p:nvPr>
            <p:ph type="body"/>
          </p:nvPr>
        </p:nvSpPr>
        <p:spPr>
          <a:xfrm>
            <a:off x="5152680" y="4058640"/>
            <a:ext cx="4426920" cy="20908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08" name="PlaceHolder 1"/>
          <p:cNvSpPr>
            <a:spLocks noGrp="1"/>
          </p:cNvSpPr>
          <p:nvPr>
            <p:ph type="title"/>
          </p:nvPr>
        </p:nvSpPr>
        <p:spPr>
          <a:xfrm>
            <a:off x="504000" y="301320"/>
            <a:ext cx="9072000" cy="1261800"/>
          </a:xfrm>
          <a:prstGeom prst="rect">
            <a:avLst/>
          </a:prstGeom>
        </p:spPr>
        <p:txBody>
          <a:bodyPr lIns="0" tIns="0" rIns="0" bIns="0" anchor="ctr"/>
          <a:lstStyle/>
          <a:p>
            <a:pPr algn="ctr"/>
            <a:endParaRPr lang="en-US" sz="4400" b="0" strike="noStrike" spc="-1">
              <a:latin typeface="Arial"/>
            </a:endParaRPr>
          </a:p>
        </p:txBody>
      </p:sp>
      <p:sp>
        <p:nvSpPr>
          <p:cNvPr id="109" name="PlaceHolder 2"/>
          <p:cNvSpPr>
            <a:spLocks noGrp="1"/>
          </p:cNvSpPr>
          <p:nvPr>
            <p:ph type="body"/>
          </p:nvPr>
        </p:nvSpPr>
        <p:spPr>
          <a:xfrm>
            <a:off x="504000" y="1768680"/>
            <a:ext cx="2921040" cy="2090880"/>
          </a:xfrm>
          <a:prstGeom prst="rect">
            <a:avLst/>
          </a:prstGeom>
        </p:spPr>
        <p:txBody>
          <a:bodyPr lIns="0" tIns="0" rIns="0" bIns="0">
            <a:normAutofit/>
          </a:bodyPr>
          <a:lstStyle/>
          <a:p>
            <a:endParaRPr lang="en-US" sz="3200" b="0" strike="noStrike" spc="-1">
              <a:latin typeface="Arial"/>
            </a:endParaRPr>
          </a:p>
        </p:txBody>
      </p:sp>
      <p:sp>
        <p:nvSpPr>
          <p:cNvPr id="110" name="PlaceHolder 3"/>
          <p:cNvSpPr>
            <a:spLocks noGrp="1"/>
          </p:cNvSpPr>
          <p:nvPr>
            <p:ph type="body"/>
          </p:nvPr>
        </p:nvSpPr>
        <p:spPr>
          <a:xfrm>
            <a:off x="3571560" y="1768680"/>
            <a:ext cx="2921040" cy="2090880"/>
          </a:xfrm>
          <a:prstGeom prst="rect">
            <a:avLst/>
          </a:prstGeom>
        </p:spPr>
        <p:txBody>
          <a:bodyPr lIns="0" tIns="0" rIns="0" bIns="0">
            <a:normAutofit/>
          </a:bodyPr>
          <a:lstStyle/>
          <a:p>
            <a:endParaRPr lang="en-US" sz="3200" b="0" strike="noStrike" spc="-1">
              <a:latin typeface="Arial"/>
            </a:endParaRPr>
          </a:p>
        </p:txBody>
      </p:sp>
      <p:sp>
        <p:nvSpPr>
          <p:cNvPr id="111" name="PlaceHolder 4"/>
          <p:cNvSpPr>
            <a:spLocks noGrp="1"/>
          </p:cNvSpPr>
          <p:nvPr>
            <p:ph type="body"/>
          </p:nvPr>
        </p:nvSpPr>
        <p:spPr>
          <a:xfrm>
            <a:off x="6639120" y="1768680"/>
            <a:ext cx="2921040" cy="2090880"/>
          </a:xfrm>
          <a:prstGeom prst="rect">
            <a:avLst/>
          </a:prstGeom>
        </p:spPr>
        <p:txBody>
          <a:bodyPr lIns="0" tIns="0" rIns="0" bIns="0">
            <a:normAutofit/>
          </a:bodyPr>
          <a:lstStyle/>
          <a:p>
            <a:endParaRPr lang="en-US" sz="3200" b="0" strike="noStrike" spc="-1">
              <a:latin typeface="Arial"/>
            </a:endParaRPr>
          </a:p>
        </p:txBody>
      </p:sp>
      <p:sp>
        <p:nvSpPr>
          <p:cNvPr id="112" name="PlaceHolder 5"/>
          <p:cNvSpPr>
            <a:spLocks noGrp="1"/>
          </p:cNvSpPr>
          <p:nvPr>
            <p:ph type="body"/>
          </p:nvPr>
        </p:nvSpPr>
        <p:spPr>
          <a:xfrm>
            <a:off x="504000" y="4058640"/>
            <a:ext cx="2921040" cy="2090880"/>
          </a:xfrm>
          <a:prstGeom prst="rect">
            <a:avLst/>
          </a:prstGeom>
        </p:spPr>
        <p:txBody>
          <a:bodyPr lIns="0" tIns="0" rIns="0" bIns="0">
            <a:normAutofit/>
          </a:bodyPr>
          <a:lstStyle/>
          <a:p>
            <a:endParaRPr lang="en-US" sz="3200" b="0" strike="noStrike" spc="-1">
              <a:latin typeface="Arial"/>
            </a:endParaRPr>
          </a:p>
        </p:txBody>
      </p:sp>
      <p:sp>
        <p:nvSpPr>
          <p:cNvPr id="113" name="PlaceHolder 6"/>
          <p:cNvSpPr>
            <a:spLocks noGrp="1"/>
          </p:cNvSpPr>
          <p:nvPr>
            <p:ph type="body"/>
          </p:nvPr>
        </p:nvSpPr>
        <p:spPr>
          <a:xfrm>
            <a:off x="3571560" y="4058640"/>
            <a:ext cx="2921040" cy="2090880"/>
          </a:xfrm>
          <a:prstGeom prst="rect">
            <a:avLst/>
          </a:prstGeom>
        </p:spPr>
        <p:txBody>
          <a:bodyPr lIns="0" tIns="0" rIns="0" bIns="0">
            <a:normAutofit/>
          </a:bodyPr>
          <a:lstStyle/>
          <a:p>
            <a:endParaRPr lang="en-US" sz="3200" b="0" strike="noStrike" spc="-1">
              <a:latin typeface="Arial"/>
            </a:endParaRPr>
          </a:p>
        </p:txBody>
      </p:sp>
      <p:sp>
        <p:nvSpPr>
          <p:cNvPr id="114" name="PlaceHolder 7"/>
          <p:cNvSpPr>
            <a:spLocks noGrp="1"/>
          </p:cNvSpPr>
          <p:nvPr>
            <p:ph type="body"/>
          </p:nvPr>
        </p:nvSpPr>
        <p:spPr>
          <a:xfrm>
            <a:off x="6639120" y="4058640"/>
            <a:ext cx="2921040" cy="20908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504000" y="301320"/>
            <a:ext cx="9072000" cy="1261800"/>
          </a:xfrm>
          <a:prstGeom prst="rect">
            <a:avLst/>
          </a:prstGeom>
        </p:spPr>
        <p:txBody>
          <a:bodyPr lIns="0" tIns="0" rIns="0" bIns="0" anchor="ctr"/>
          <a:lstStyle/>
          <a:p>
            <a:pPr algn="ctr"/>
            <a:endParaRPr lang="en-US" sz="4400" b="0" strike="noStrike" spc="-1">
              <a:latin typeface="Arial"/>
            </a:endParaRPr>
          </a:p>
        </p:txBody>
      </p:sp>
      <p:sp>
        <p:nvSpPr>
          <p:cNvPr id="7" name="PlaceHolder 2"/>
          <p:cNvSpPr>
            <a:spLocks noGrp="1"/>
          </p:cNvSpPr>
          <p:nvPr>
            <p:ph type="body"/>
          </p:nvPr>
        </p:nvSpPr>
        <p:spPr>
          <a:xfrm>
            <a:off x="504000" y="1768680"/>
            <a:ext cx="4426920" cy="4384080"/>
          </a:xfrm>
          <a:prstGeom prst="rect">
            <a:avLst/>
          </a:prstGeom>
        </p:spPr>
        <p:txBody>
          <a:bodyPr lIns="0" tIns="0" rIns="0" bIns="0">
            <a:normAutofit/>
          </a:bodyPr>
          <a:lstStyle/>
          <a:p>
            <a:endParaRPr lang="en-US" sz="3200" b="0" strike="noStrike" spc="-1">
              <a:latin typeface="Arial"/>
            </a:endParaRPr>
          </a:p>
        </p:txBody>
      </p:sp>
      <p:sp>
        <p:nvSpPr>
          <p:cNvPr id="8" name="PlaceHolder 3"/>
          <p:cNvSpPr>
            <a:spLocks noGrp="1"/>
          </p:cNvSpPr>
          <p:nvPr>
            <p:ph type="body"/>
          </p:nvPr>
        </p:nvSpPr>
        <p:spPr>
          <a:xfrm>
            <a:off x="5152680" y="1768680"/>
            <a:ext cx="4426920" cy="43840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PlaceHolder 1"/>
          <p:cNvSpPr>
            <a:spLocks noGrp="1"/>
          </p:cNvSpPr>
          <p:nvPr>
            <p:ph type="title"/>
          </p:nvPr>
        </p:nvSpPr>
        <p:spPr>
          <a:xfrm>
            <a:off x="504000" y="301320"/>
            <a:ext cx="9072000" cy="1261800"/>
          </a:xfrm>
          <a:prstGeom prst="rect">
            <a:avLst/>
          </a:prstGeom>
        </p:spPr>
        <p:txBody>
          <a:bodyPr lIns="0" tIns="0" rIns="0" bIns="0" anchor="ctr"/>
          <a:lstStyle/>
          <a:p>
            <a:pPr algn="ctr"/>
            <a:endParaRPr lang="en-US" sz="4400" b="0" strike="noStrike" spc="-1">
              <a:latin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0" name="PlaceHolder 1"/>
          <p:cNvSpPr>
            <a:spLocks noGrp="1"/>
          </p:cNvSpPr>
          <p:nvPr>
            <p:ph type="subTitle"/>
          </p:nvPr>
        </p:nvSpPr>
        <p:spPr>
          <a:xfrm>
            <a:off x="504000" y="301320"/>
            <a:ext cx="9072000" cy="585036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504000" y="301320"/>
            <a:ext cx="9072000" cy="1261800"/>
          </a:xfrm>
          <a:prstGeom prst="rect">
            <a:avLst/>
          </a:prstGeom>
        </p:spPr>
        <p:txBody>
          <a:bodyPr lIns="0" tIns="0" rIns="0" bIns="0" anchor="ctr"/>
          <a:lstStyle/>
          <a:p>
            <a:pPr algn="ctr"/>
            <a:endParaRPr lang="en-US" sz="4400" b="0" strike="noStrike" spc="-1">
              <a:latin typeface="Arial"/>
            </a:endParaRPr>
          </a:p>
        </p:txBody>
      </p:sp>
      <p:sp>
        <p:nvSpPr>
          <p:cNvPr id="12" name="PlaceHolder 2"/>
          <p:cNvSpPr>
            <a:spLocks noGrp="1"/>
          </p:cNvSpPr>
          <p:nvPr>
            <p:ph type="body"/>
          </p:nvPr>
        </p:nvSpPr>
        <p:spPr>
          <a:xfrm>
            <a:off x="504000" y="1768680"/>
            <a:ext cx="4426920" cy="2090880"/>
          </a:xfrm>
          <a:prstGeom prst="rect">
            <a:avLst/>
          </a:prstGeom>
        </p:spPr>
        <p:txBody>
          <a:bodyPr lIns="0" tIns="0" rIns="0" bIns="0">
            <a:normAutofit/>
          </a:bodyPr>
          <a:lstStyle/>
          <a:p>
            <a:endParaRPr lang="en-US" sz="3200" b="0" strike="noStrike" spc="-1">
              <a:latin typeface="Arial"/>
            </a:endParaRPr>
          </a:p>
        </p:txBody>
      </p:sp>
      <p:sp>
        <p:nvSpPr>
          <p:cNvPr id="13" name="PlaceHolder 3"/>
          <p:cNvSpPr>
            <a:spLocks noGrp="1"/>
          </p:cNvSpPr>
          <p:nvPr>
            <p:ph type="body"/>
          </p:nvPr>
        </p:nvSpPr>
        <p:spPr>
          <a:xfrm>
            <a:off x="5152680" y="1768680"/>
            <a:ext cx="4426920" cy="4384080"/>
          </a:xfrm>
          <a:prstGeom prst="rect">
            <a:avLst/>
          </a:prstGeom>
        </p:spPr>
        <p:txBody>
          <a:bodyPr lIns="0" tIns="0" rIns="0" bIns="0">
            <a:normAutofit/>
          </a:bodyPr>
          <a:lstStyle/>
          <a:p>
            <a:endParaRPr lang="en-US" sz="3200" b="0" strike="noStrike" spc="-1">
              <a:latin typeface="Arial"/>
            </a:endParaRPr>
          </a:p>
        </p:txBody>
      </p:sp>
      <p:sp>
        <p:nvSpPr>
          <p:cNvPr id="14" name="PlaceHolder 4"/>
          <p:cNvSpPr>
            <a:spLocks noGrp="1"/>
          </p:cNvSpPr>
          <p:nvPr>
            <p:ph type="body"/>
          </p:nvPr>
        </p:nvSpPr>
        <p:spPr>
          <a:xfrm>
            <a:off x="504000" y="4058640"/>
            <a:ext cx="4426920" cy="20908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504000" y="301320"/>
            <a:ext cx="9072000" cy="1261800"/>
          </a:xfrm>
          <a:prstGeom prst="rect">
            <a:avLst/>
          </a:prstGeom>
        </p:spPr>
        <p:txBody>
          <a:bodyPr lIns="0" tIns="0" rIns="0" bIns="0" anchor="ctr"/>
          <a:lstStyle/>
          <a:p>
            <a:pPr algn="ctr"/>
            <a:endParaRPr lang="en-US" sz="4400" b="0" strike="noStrike" spc="-1">
              <a:latin typeface="Arial"/>
            </a:endParaRPr>
          </a:p>
        </p:txBody>
      </p:sp>
      <p:sp>
        <p:nvSpPr>
          <p:cNvPr id="16" name="PlaceHolder 2"/>
          <p:cNvSpPr>
            <a:spLocks noGrp="1"/>
          </p:cNvSpPr>
          <p:nvPr>
            <p:ph type="body"/>
          </p:nvPr>
        </p:nvSpPr>
        <p:spPr>
          <a:xfrm>
            <a:off x="504000" y="1768680"/>
            <a:ext cx="4426920" cy="4384080"/>
          </a:xfrm>
          <a:prstGeom prst="rect">
            <a:avLst/>
          </a:prstGeom>
        </p:spPr>
        <p:txBody>
          <a:bodyPr lIns="0" tIns="0" rIns="0" bIns="0">
            <a:normAutofit/>
          </a:bodyPr>
          <a:lstStyle/>
          <a:p>
            <a:endParaRPr lang="en-US" sz="3200" b="0" strike="noStrike" spc="-1">
              <a:latin typeface="Arial"/>
            </a:endParaRPr>
          </a:p>
        </p:txBody>
      </p:sp>
      <p:sp>
        <p:nvSpPr>
          <p:cNvPr id="17" name="PlaceHolder 3"/>
          <p:cNvSpPr>
            <a:spLocks noGrp="1"/>
          </p:cNvSpPr>
          <p:nvPr>
            <p:ph type="body"/>
          </p:nvPr>
        </p:nvSpPr>
        <p:spPr>
          <a:xfrm>
            <a:off x="5152680" y="1768680"/>
            <a:ext cx="4426920" cy="2090880"/>
          </a:xfrm>
          <a:prstGeom prst="rect">
            <a:avLst/>
          </a:prstGeom>
        </p:spPr>
        <p:txBody>
          <a:bodyPr lIns="0" tIns="0" rIns="0" bIns="0">
            <a:normAutofit/>
          </a:bodyPr>
          <a:lstStyle/>
          <a:p>
            <a:endParaRPr lang="en-US" sz="3200" b="0" strike="noStrike" spc="-1">
              <a:latin typeface="Arial"/>
            </a:endParaRPr>
          </a:p>
        </p:txBody>
      </p:sp>
      <p:sp>
        <p:nvSpPr>
          <p:cNvPr id="18" name="PlaceHolder 4"/>
          <p:cNvSpPr>
            <a:spLocks noGrp="1"/>
          </p:cNvSpPr>
          <p:nvPr>
            <p:ph type="body"/>
          </p:nvPr>
        </p:nvSpPr>
        <p:spPr>
          <a:xfrm>
            <a:off x="5152680" y="4058640"/>
            <a:ext cx="4426920" cy="20908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504000" y="301320"/>
            <a:ext cx="9072000" cy="1261800"/>
          </a:xfrm>
          <a:prstGeom prst="rect">
            <a:avLst/>
          </a:prstGeom>
        </p:spPr>
        <p:txBody>
          <a:bodyPr lIns="0" tIns="0" rIns="0" bIns="0" anchor="ctr"/>
          <a:lstStyle/>
          <a:p>
            <a:pPr algn="ctr"/>
            <a:endParaRPr lang="en-US" sz="4400" b="0" strike="noStrike" spc="-1">
              <a:latin typeface="Arial"/>
            </a:endParaRPr>
          </a:p>
        </p:txBody>
      </p:sp>
      <p:sp>
        <p:nvSpPr>
          <p:cNvPr id="20" name="PlaceHolder 2"/>
          <p:cNvSpPr>
            <a:spLocks noGrp="1"/>
          </p:cNvSpPr>
          <p:nvPr>
            <p:ph type="body"/>
          </p:nvPr>
        </p:nvSpPr>
        <p:spPr>
          <a:xfrm>
            <a:off x="504000" y="1768680"/>
            <a:ext cx="4426920" cy="2090880"/>
          </a:xfrm>
          <a:prstGeom prst="rect">
            <a:avLst/>
          </a:prstGeom>
        </p:spPr>
        <p:txBody>
          <a:bodyPr lIns="0" tIns="0" rIns="0" bIns="0">
            <a:normAutofit/>
          </a:bodyPr>
          <a:lstStyle/>
          <a:p>
            <a:endParaRPr lang="en-US" sz="3200" b="0" strike="noStrike" spc="-1">
              <a:latin typeface="Arial"/>
            </a:endParaRPr>
          </a:p>
        </p:txBody>
      </p:sp>
      <p:sp>
        <p:nvSpPr>
          <p:cNvPr id="21" name="PlaceHolder 3"/>
          <p:cNvSpPr>
            <a:spLocks noGrp="1"/>
          </p:cNvSpPr>
          <p:nvPr>
            <p:ph type="body"/>
          </p:nvPr>
        </p:nvSpPr>
        <p:spPr>
          <a:xfrm>
            <a:off x="5152680" y="1768680"/>
            <a:ext cx="4426920" cy="2090880"/>
          </a:xfrm>
          <a:prstGeom prst="rect">
            <a:avLst/>
          </a:prstGeom>
        </p:spPr>
        <p:txBody>
          <a:bodyPr lIns="0" tIns="0" rIns="0" bIns="0">
            <a:normAutofit/>
          </a:bodyPr>
          <a:lstStyle/>
          <a:p>
            <a:endParaRPr lang="en-US" sz="3200" b="0" strike="noStrike" spc="-1">
              <a:latin typeface="Arial"/>
            </a:endParaRPr>
          </a:p>
        </p:txBody>
      </p:sp>
      <p:sp>
        <p:nvSpPr>
          <p:cNvPr id="22" name="PlaceHolder 4"/>
          <p:cNvSpPr>
            <a:spLocks noGrp="1"/>
          </p:cNvSpPr>
          <p:nvPr>
            <p:ph type="body"/>
          </p:nvPr>
        </p:nvSpPr>
        <p:spPr>
          <a:xfrm>
            <a:off x="504000" y="4058640"/>
            <a:ext cx="9072000" cy="20908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PlaceHolder 1"/>
          <p:cNvSpPr>
            <a:spLocks noGrp="1"/>
          </p:cNvSpPr>
          <p:nvPr>
            <p:ph type="title"/>
          </p:nvPr>
        </p:nvSpPr>
        <p:spPr>
          <a:xfrm>
            <a:off x="504000" y="301320"/>
            <a:ext cx="9072000" cy="1261800"/>
          </a:xfrm>
          <a:prstGeom prst="rect">
            <a:avLst/>
          </a:prstGeom>
        </p:spPr>
        <p:txBody>
          <a:bodyPr lIns="0" tIns="0" rIns="0" bIns="0" anchor="ctr"/>
          <a:lstStyle/>
          <a:p>
            <a:pPr algn="ctr"/>
            <a:r>
              <a:rPr lang="en-US" sz="4400" b="0" strike="noStrike" spc="-1">
                <a:latin typeface="Arial"/>
              </a:rPr>
              <a:t>Click to edit the title text format</a:t>
            </a:r>
          </a:p>
        </p:txBody>
      </p:sp>
      <p:sp>
        <p:nvSpPr>
          <p:cNvPr id="3" name="PlaceHolder 2"/>
          <p:cNvSpPr>
            <a:spLocks noGrp="1"/>
          </p:cNvSpPr>
          <p:nvPr>
            <p:ph type="body"/>
          </p:nvPr>
        </p:nvSpPr>
        <p:spPr>
          <a:xfrm>
            <a:off x="504000" y="1768680"/>
            <a:ext cx="9072000" cy="43840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2800" b="0" strike="noStrike" spc="-1">
                <a:latin typeface="Arial"/>
              </a:rPr>
              <a:t>Second Outline Level</a:t>
            </a:r>
          </a:p>
          <a:p>
            <a:pPr marL="1296000" lvl="2" indent="-288000">
              <a:spcBef>
                <a:spcPts val="850"/>
              </a:spcBef>
              <a:buClr>
                <a:srgbClr val="000000"/>
              </a:buClr>
              <a:buSzPct val="45000"/>
              <a:buFont typeface="Wingdings" charset="2"/>
              <a:buChar char=""/>
            </a:pPr>
            <a:r>
              <a:rPr lang="en-US" sz="2400" b="0" strike="noStrike" spc="-1">
                <a:latin typeface="Arial"/>
              </a:rPr>
              <a:t>Third Outline Level</a:t>
            </a:r>
          </a:p>
          <a:p>
            <a:pPr marL="1728000" lvl="3" indent="-216000">
              <a:spcBef>
                <a:spcPts val="567"/>
              </a:spcBef>
              <a:buClr>
                <a:srgbClr val="000000"/>
              </a:buClr>
              <a:buSzPct val="75000"/>
              <a:buFont typeface="Symbol" charset="2"/>
              <a:buChar char=""/>
            </a:pPr>
            <a:r>
              <a:rPr lang="en-US" sz="2000" b="0" strike="noStrike" spc="-1">
                <a:latin typeface="Arial"/>
              </a:rPr>
              <a:t>Fourth Outline Level</a:t>
            </a:r>
          </a:p>
          <a:p>
            <a:pPr marL="2160000" lvl="4" indent="-216000">
              <a:spcBef>
                <a:spcPts val="283"/>
              </a:spcBef>
              <a:buClr>
                <a:srgbClr val="000000"/>
              </a:buClr>
              <a:buSzPct val="45000"/>
              <a:buFont typeface="Wingdings" charset="2"/>
              <a:buChar char=""/>
            </a:pPr>
            <a:r>
              <a:rPr lang="en-US" sz="2000" b="0" strike="noStrike" spc="-1">
                <a:latin typeface="Arial"/>
              </a:rPr>
              <a:t>Fifth Outline Level</a:t>
            </a:r>
          </a:p>
          <a:p>
            <a:pPr marL="2592000" lvl="5" indent="-216000">
              <a:spcBef>
                <a:spcPts val="283"/>
              </a:spcBef>
              <a:buClr>
                <a:srgbClr val="000000"/>
              </a:buClr>
              <a:buSzPct val="45000"/>
              <a:buFont typeface="Wingdings" charset="2"/>
              <a:buChar char=""/>
            </a:pPr>
            <a:r>
              <a:rPr lang="en-US" sz="2000" b="0" strike="noStrike" spc="-1">
                <a:latin typeface="Arial"/>
              </a:rPr>
              <a:t>Sixth Outline Level</a:t>
            </a:r>
          </a:p>
          <a:p>
            <a:pPr marL="3024000" lvl="6" indent="-216000">
              <a:spcBef>
                <a:spcPts val="283"/>
              </a:spcBef>
              <a:buClr>
                <a:srgbClr val="000000"/>
              </a:buClr>
              <a:buSzPct val="45000"/>
              <a:buFont typeface="Wingdings" charset="2"/>
              <a:buChar char=""/>
            </a:pPr>
            <a:r>
              <a:rPr lang="en-US"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8" name="PlaceHolder 1"/>
          <p:cNvSpPr>
            <a:spLocks noGrp="1"/>
          </p:cNvSpPr>
          <p:nvPr>
            <p:ph type="title"/>
          </p:nvPr>
        </p:nvSpPr>
        <p:spPr>
          <a:xfrm>
            <a:off x="693000" y="402480"/>
            <a:ext cx="8693640" cy="1460520"/>
          </a:xfrm>
          <a:prstGeom prst="rect">
            <a:avLst/>
          </a:prstGeom>
        </p:spPr>
        <p:txBody>
          <a:bodyPr lIns="0" tIns="0" rIns="0" bIns="0" anchor="ctr"/>
          <a:lstStyle/>
          <a:p>
            <a:r>
              <a:rPr lang="en-US" sz="1800" b="0" strike="noStrike" spc="-1">
                <a:latin typeface="Arial"/>
              </a:rPr>
              <a:t>Click to edit the title text format</a:t>
            </a:r>
          </a:p>
        </p:txBody>
      </p:sp>
      <p:sp>
        <p:nvSpPr>
          <p:cNvPr id="39" name="PlaceHolder 2"/>
          <p:cNvSpPr>
            <a:spLocks noGrp="1"/>
          </p:cNvSpPr>
          <p:nvPr>
            <p:ph type="body"/>
          </p:nvPr>
        </p:nvSpPr>
        <p:spPr>
          <a:xfrm>
            <a:off x="693000" y="2012400"/>
            <a:ext cx="4242240" cy="479592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18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1800" b="0" strike="noStrike" spc="-1">
                <a:latin typeface="Arial"/>
              </a:rPr>
              <a:t>Second Outline Level</a:t>
            </a:r>
          </a:p>
          <a:p>
            <a:pPr marL="1296000" lvl="2" indent="-288000">
              <a:spcBef>
                <a:spcPts val="850"/>
              </a:spcBef>
              <a:buClr>
                <a:srgbClr val="000000"/>
              </a:buClr>
              <a:buSzPct val="45000"/>
              <a:buFont typeface="Wingdings" charset="2"/>
              <a:buChar char=""/>
            </a:pPr>
            <a:r>
              <a:rPr lang="en-US" sz="1800" b="0" strike="noStrike" spc="-1">
                <a:latin typeface="Arial"/>
              </a:rPr>
              <a:t>Third Outline Level</a:t>
            </a:r>
          </a:p>
          <a:p>
            <a:pPr marL="1728000" lvl="3" indent="-216000">
              <a:spcBef>
                <a:spcPts val="567"/>
              </a:spcBef>
              <a:buClr>
                <a:srgbClr val="000000"/>
              </a:buClr>
              <a:buSzPct val="75000"/>
              <a:buFont typeface="Symbol" charset="2"/>
              <a:buChar char=""/>
            </a:pPr>
            <a:r>
              <a:rPr lang="en-US" sz="1800" b="0" strike="noStrike" spc="-1">
                <a:latin typeface="Arial"/>
              </a:rPr>
              <a:t>Fourth Outline Level</a:t>
            </a:r>
          </a:p>
          <a:p>
            <a:pPr marL="2160000" lvl="4" indent="-216000">
              <a:spcBef>
                <a:spcPts val="283"/>
              </a:spcBef>
              <a:buClr>
                <a:srgbClr val="000000"/>
              </a:buClr>
              <a:buSzPct val="45000"/>
              <a:buFont typeface="Wingdings" charset="2"/>
              <a:buChar char=""/>
            </a:pPr>
            <a:r>
              <a:rPr lang="en-US" sz="1800" b="0" strike="noStrike" spc="-1">
                <a:latin typeface="Arial"/>
              </a:rPr>
              <a:t>Fifth Outline Level</a:t>
            </a:r>
          </a:p>
          <a:p>
            <a:pPr marL="2592000" lvl="5" indent="-216000">
              <a:spcBef>
                <a:spcPts val="283"/>
              </a:spcBef>
              <a:buClr>
                <a:srgbClr val="000000"/>
              </a:buClr>
              <a:buSzPct val="45000"/>
              <a:buFont typeface="Wingdings" charset="2"/>
              <a:buChar char=""/>
            </a:pPr>
            <a:r>
              <a:rPr lang="en-US" sz="1800" b="0" strike="noStrike" spc="-1">
                <a:latin typeface="Arial"/>
              </a:rPr>
              <a:t>Sixth Outline Level</a:t>
            </a:r>
          </a:p>
          <a:p>
            <a:pPr marL="3024000" lvl="6" indent="-216000">
              <a:spcBef>
                <a:spcPts val="283"/>
              </a:spcBef>
              <a:buClr>
                <a:srgbClr val="000000"/>
              </a:buClr>
              <a:buSzPct val="45000"/>
              <a:buFont typeface="Wingdings" charset="2"/>
              <a:buChar char=""/>
            </a:pPr>
            <a:r>
              <a:rPr lang="en-US" sz="1800" b="0" strike="noStrike" spc="-1">
                <a:latin typeface="Arial"/>
              </a:rPr>
              <a:t>Seventh Outline Level</a:t>
            </a:r>
          </a:p>
        </p:txBody>
      </p:sp>
      <p:sp>
        <p:nvSpPr>
          <p:cNvPr id="40" name="PlaceHolder 3"/>
          <p:cNvSpPr>
            <a:spLocks noGrp="1"/>
          </p:cNvSpPr>
          <p:nvPr>
            <p:ph type="body"/>
          </p:nvPr>
        </p:nvSpPr>
        <p:spPr>
          <a:xfrm>
            <a:off x="5148000" y="2012400"/>
            <a:ext cx="4242240" cy="479592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18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1800" b="0" strike="noStrike" spc="-1">
                <a:latin typeface="Arial"/>
              </a:rPr>
              <a:t>Second Outline Level</a:t>
            </a:r>
          </a:p>
          <a:p>
            <a:pPr marL="1296000" lvl="2" indent="-288000">
              <a:spcBef>
                <a:spcPts val="850"/>
              </a:spcBef>
              <a:buClr>
                <a:srgbClr val="000000"/>
              </a:buClr>
              <a:buSzPct val="45000"/>
              <a:buFont typeface="Wingdings" charset="2"/>
              <a:buChar char=""/>
            </a:pPr>
            <a:r>
              <a:rPr lang="en-US" sz="1800" b="0" strike="noStrike" spc="-1">
                <a:latin typeface="Arial"/>
              </a:rPr>
              <a:t>Third Outline Level</a:t>
            </a:r>
          </a:p>
          <a:p>
            <a:pPr marL="1728000" lvl="3" indent="-216000">
              <a:spcBef>
                <a:spcPts val="567"/>
              </a:spcBef>
              <a:buClr>
                <a:srgbClr val="000000"/>
              </a:buClr>
              <a:buSzPct val="75000"/>
              <a:buFont typeface="Symbol" charset="2"/>
              <a:buChar char=""/>
            </a:pPr>
            <a:r>
              <a:rPr lang="en-US" sz="1800" b="0" strike="noStrike" spc="-1">
                <a:latin typeface="Arial"/>
              </a:rPr>
              <a:t>Fourth Outline Level</a:t>
            </a:r>
          </a:p>
          <a:p>
            <a:pPr marL="2160000" lvl="4" indent="-216000">
              <a:spcBef>
                <a:spcPts val="283"/>
              </a:spcBef>
              <a:buClr>
                <a:srgbClr val="000000"/>
              </a:buClr>
              <a:buSzPct val="45000"/>
              <a:buFont typeface="Wingdings" charset="2"/>
              <a:buChar char=""/>
            </a:pPr>
            <a:r>
              <a:rPr lang="en-US" sz="1800" b="0" strike="noStrike" spc="-1">
                <a:latin typeface="Arial"/>
              </a:rPr>
              <a:t>Fifth Outline Level</a:t>
            </a:r>
          </a:p>
          <a:p>
            <a:pPr marL="2592000" lvl="5" indent="-216000">
              <a:spcBef>
                <a:spcPts val="283"/>
              </a:spcBef>
              <a:buClr>
                <a:srgbClr val="000000"/>
              </a:buClr>
              <a:buSzPct val="45000"/>
              <a:buFont typeface="Wingdings" charset="2"/>
              <a:buChar char=""/>
            </a:pPr>
            <a:r>
              <a:rPr lang="en-US" sz="1800" b="0" strike="noStrike" spc="-1">
                <a:latin typeface="Arial"/>
              </a:rPr>
              <a:t>Sixth Outline Level</a:t>
            </a:r>
          </a:p>
          <a:p>
            <a:pPr marL="3024000" lvl="6" indent="-216000">
              <a:spcBef>
                <a:spcPts val="283"/>
              </a:spcBef>
              <a:buClr>
                <a:srgbClr val="000000"/>
              </a:buClr>
              <a:buSzPct val="45000"/>
              <a:buFont typeface="Wingdings" charset="2"/>
              <a:buChar char=""/>
            </a:pPr>
            <a:r>
              <a:rPr lang="en-US" sz="18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7" name="PlaceHolder 1"/>
          <p:cNvSpPr>
            <a:spLocks noGrp="1"/>
          </p:cNvSpPr>
          <p:nvPr>
            <p:ph type="title"/>
          </p:nvPr>
        </p:nvSpPr>
        <p:spPr>
          <a:xfrm>
            <a:off x="504000" y="301320"/>
            <a:ext cx="9072000" cy="1261800"/>
          </a:xfrm>
          <a:prstGeom prst="rect">
            <a:avLst/>
          </a:prstGeom>
        </p:spPr>
        <p:txBody>
          <a:bodyPr lIns="0" tIns="0" rIns="0" bIns="0" anchor="ctr"/>
          <a:lstStyle/>
          <a:p>
            <a:pPr algn="ctr"/>
            <a:r>
              <a:rPr lang="en-US" sz="4400" b="0" strike="noStrike" spc="-1">
                <a:latin typeface="Arial"/>
              </a:rPr>
              <a:t>Click to edit the title text format</a:t>
            </a:r>
          </a:p>
        </p:txBody>
      </p:sp>
      <p:sp>
        <p:nvSpPr>
          <p:cNvPr id="78" name="PlaceHolder 2"/>
          <p:cNvSpPr>
            <a:spLocks noGrp="1"/>
          </p:cNvSpPr>
          <p:nvPr>
            <p:ph type="body"/>
          </p:nvPr>
        </p:nvSpPr>
        <p:spPr>
          <a:xfrm>
            <a:off x="504000" y="1768680"/>
            <a:ext cx="9072000" cy="43840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2800" b="0" strike="noStrike" spc="-1">
                <a:latin typeface="Arial"/>
              </a:rPr>
              <a:t>Second Outline Level</a:t>
            </a:r>
          </a:p>
          <a:p>
            <a:pPr marL="1296000" lvl="2" indent="-288000">
              <a:spcBef>
                <a:spcPts val="850"/>
              </a:spcBef>
              <a:buClr>
                <a:srgbClr val="000000"/>
              </a:buClr>
              <a:buSzPct val="45000"/>
              <a:buFont typeface="Wingdings" charset="2"/>
              <a:buChar char=""/>
            </a:pPr>
            <a:r>
              <a:rPr lang="en-US" sz="2400" b="0" strike="noStrike" spc="-1">
                <a:latin typeface="Arial"/>
              </a:rPr>
              <a:t>Third Outline Level</a:t>
            </a:r>
          </a:p>
          <a:p>
            <a:pPr marL="1728000" lvl="3" indent="-216000">
              <a:spcBef>
                <a:spcPts val="567"/>
              </a:spcBef>
              <a:buClr>
                <a:srgbClr val="000000"/>
              </a:buClr>
              <a:buSzPct val="75000"/>
              <a:buFont typeface="Symbol" charset="2"/>
              <a:buChar char=""/>
            </a:pPr>
            <a:r>
              <a:rPr lang="en-US" sz="2000" b="0" strike="noStrike" spc="-1">
                <a:latin typeface="Arial"/>
              </a:rPr>
              <a:t>Fourth Outline Level</a:t>
            </a:r>
          </a:p>
          <a:p>
            <a:pPr marL="2160000" lvl="4" indent="-216000">
              <a:spcBef>
                <a:spcPts val="283"/>
              </a:spcBef>
              <a:buClr>
                <a:srgbClr val="000000"/>
              </a:buClr>
              <a:buSzPct val="45000"/>
              <a:buFont typeface="Wingdings" charset="2"/>
              <a:buChar char=""/>
            </a:pPr>
            <a:r>
              <a:rPr lang="en-US" sz="2000" b="0" strike="noStrike" spc="-1">
                <a:latin typeface="Arial"/>
              </a:rPr>
              <a:t>Fifth Outline Level</a:t>
            </a:r>
          </a:p>
          <a:p>
            <a:pPr marL="2592000" lvl="5" indent="-216000">
              <a:spcBef>
                <a:spcPts val="283"/>
              </a:spcBef>
              <a:buClr>
                <a:srgbClr val="000000"/>
              </a:buClr>
              <a:buSzPct val="45000"/>
              <a:buFont typeface="Wingdings" charset="2"/>
              <a:buChar char=""/>
            </a:pPr>
            <a:r>
              <a:rPr lang="en-US" sz="2000" b="0" strike="noStrike" spc="-1">
                <a:latin typeface="Arial"/>
              </a:rPr>
              <a:t>Sixth Outline Level</a:t>
            </a:r>
          </a:p>
          <a:p>
            <a:pPr marL="3024000" lvl="6" indent="-216000">
              <a:spcBef>
                <a:spcPts val="283"/>
              </a:spcBef>
              <a:buClr>
                <a:srgbClr val="000000"/>
              </a:buClr>
              <a:buSzPct val="45000"/>
              <a:buFont typeface="Wingdings" charset="2"/>
              <a:buChar char=""/>
            </a:pPr>
            <a:r>
              <a:rPr lang="en-US"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25.xml"/><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25.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6.xml"/></Relationships>
</file>

<file path=ppt/slides/_rels/slide1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6.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25.xml"/><Relationship Id="rId6" Type="http://schemas.openxmlformats.org/officeDocument/2006/relationships/image" Target="../media/image30.png"/><Relationship Id="rId5" Type="http://schemas.openxmlformats.org/officeDocument/2006/relationships/image" Target="../media/image27.png"/><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25.xml"/><Relationship Id="rId6" Type="http://schemas.openxmlformats.org/officeDocument/2006/relationships/image" Target="../media/image32.png"/><Relationship Id="rId5" Type="http://schemas.openxmlformats.org/officeDocument/2006/relationships/image" Target="../media/image27.png"/><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8.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14.jpeg"/><Relationship Id="rId7" Type="http://schemas.openxmlformats.org/officeDocument/2006/relationships/image" Target="../media/image36.png"/><Relationship Id="rId2" Type="http://schemas.openxmlformats.org/officeDocument/2006/relationships/notesSlide" Target="../notesSlides/notesSlide10.xml"/><Relationship Id="rId1" Type="http://schemas.openxmlformats.org/officeDocument/2006/relationships/slideLayout" Target="../slideLayouts/slideLayout25.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 Id="rId9" Type="http://schemas.openxmlformats.org/officeDocument/2006/relationships/image" Target="../media/image38.png"/></Relationships>
</file>

<file path=ppt/slides/_rels/slide1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1.xml"/><Relationship Id="rId1" Type="http://schemas.openxmlformats.org/officeDocument/2006/relationships/slideLayout" Target="../slideLayouts/slideLayout25.xml"/><Relationship Id="rId5" Type="http://schemas.openxmlformats.org/officeDocument/2006/relationships/image" Target="../media/image39.png"/><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2.xml"/><Relationship Id="rId1" Type="http://schemas.openxmlformats.org/officeDocument/2006/relationships/slideLayout" Target="../slideLayouts/slideLayout25.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9.png"/></Relationships>
</file>

<file path=ppt/slides/_rels/slide2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3.xml"/><Relationship Id="rId1" Type="http://schemas.openxmlformats.org/officeDocument/2006/relationships/slideLayout" Target="../slideLayouts/slideLayout25.xml"/><Relationship Id="rId5" Type="http://schemas.openxmlformats.org/officeDocument/2006/relationships/image" Target="../media/image42.png"/><Relationship Id="rId4" Type="http://schemas.openxmlformats.org/officeDocument/2006/relationships/image" Target="../media/image15.png"/></Relationships>
</file>

<file path=ppt/slides/_rels/slide2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4.xml"/><Relationship Id="rId1" Type="http://schemas.openxmlformats.org/officeDocument/2006/relationships/slideLayout" Target="../slideLayouts/slideLayout25.xml"/><Relationship Id="rId5" Type="http://schemas.openxmlformats.org/officeDocument/2006/relationships/image" Target="../media/image44.png"/><Relationship Id="rId4" Type="http://schemas.openxmlformats.org/officeDocument/2006/relationships/image" Target="../media/image43.png"/></Relationships>
</file>

<file path=ppt/slides/_rels/slide2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5.xml"/></Relationships>
</file>

<file path=ppt/slides/_rels/slide24.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15.xml"/><Relationship Id="rId1" Type="http://schemas.openxmlformats.org/officeDocument/2006/relationships/slideLayout" Target="../slideLayouts/slideLayout25.xml"/><Relationship Id="rId4" Type="http://schemas.openxmlformats.org/officeDocument/2006/relationships/image" Target="../media/image47.png"/></Relationships>
</file>

<file path=ppt/slides/_rels/slide2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6.xml"/><Relationship Id="rId1" Type="http://schemas.openxmlformats.org/officeDocument/2006/relationships/slideLayout" Target="../slideLayouts/slideLayout25.xml"/><Relationship Id="rId5" Type="http://schemas.openxmlformats.org/officeDocument/2006/relationships/image" Target="../media/image49.png"/><Relationship Id="rId4" Type="http://schemas.openxmlformats.org/officeDocument/2006/relationships/image" Target="../media/image48.png"/></Relationships>
</file>

<file path=ppt/slides/_rels/slide2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7.xml"/><Relationship Id="rId1" Type="http://schemas.openxmlformats.org/officeDocument/2006/relationships/slideLayout" Target="../slideLayouts/slideLayout25.xml"/></Relationships>
</file>

<file path=ppt/slides/_rels/slide2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8.xml"/><Relationship Id="rId1" Type="http://schemas.openxmlformats.org/officeDocument/2006/relationships/slideLayout" Target="../slideLayouts/slideLayout25.xml"/><Relationship Id="rId4" Type="http://schemas.openxmlformats.org/officeDocument/2006/relationships/image" Target="../media/image51.png"/></Relationships>
</file>

<file path=ppt/slides/_rels/slide2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9.xml"/><Relationship Id="rId1" Type="http://schemas.openxmlformats.org/officeDocument/2006/relationships/slideLayout" Target="../slideLayouts/slideLayout25.xml"/><Relationship Id="rId4" Type="http://schemas.openxmlformats.org/officeDocument/2006/relationships/image" Target="../media/image52.png"/></Relationships>
</file>

<file path=ppt/slides/_rels/slide2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5.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6.xml"/><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4.xml"/><Relationship Id="rId1" Type="http://schemas.openxmlformats.org/officeDocument/2006/relationships/slideLayout" Target="../slideLayouts/slideLayout25.xml"/><Relationship Id="rId5" Type="http://schemas.openxmlformats.org/officeDocument/2006/relationships/image" Target="../media/image16.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25.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5.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CustomShape 1"/>
          <p:cNvSpPr/>
          <p:nvPr/>
        </p:nvSpPr>
        <p:spPr>
          <a:xfrm>
            <a:off x="1067040" y="2691329"/>
            <a:ext cx="8055720" cy="1803179"/>
          </a:xfrm>
          <a:prstGeom prst="rect">
            <a:avLst/>
          </a:prstGeom>
          <a:noFill/>
          <a:ln>
            <a:noFill/>
          </a:ln>
        </p:spPr>
        <p:style>
          <a:lnRef idx="0">
            <a:scrgbClr r="0" g="0" b="0"/>
          </a:lnRef>
          <a:fillRef idx="0">
            <a:scrgbClr r="0" g="0" b="0"/>
          </a:fillRef>
          <a:effectRef idx="0">
            <a:scrgbClr r="0" g="0" b="0"/>
          </a:effectRef>
          <a:fontRef idx="minor"/>
        </p:style>
        <p:txBody>
          <a:bodyPr lIns="0" tIns="10080" rIns="0" bIns="0"/>
          <a:lstStyle/>
          <a:p>
            <a:pPr algn="ctr"/>
            <a:r>
              <a:rPr lang="en-GB" sz="2800" b="1" dirty="0"/>
              <a:t>LOW-BUDGET SCIENCE AND THE PRODUCTION OF COMPLETE AND NEARLY-COMPLETE MITOGENOMES OF </a:t>
            </a:r>
            <a:r>
              <a:rPr lang="pt-BR" sz="2800" b="1" i="1" dirty="0"/>
              <a:t>TEMNOTHORAX </a:t>
            </a:r>
            <a:r>
              <a:rPr lang="pt-BR" sz="2800" b="1" dirty="0"/>
              <a:t>ANTS USING PUBLIC DATA</a:t>
            </a:r>
            <a:endParaRPr lang="pt-BR" sz="2800" dirty="0"/>
          </a:p>
        </p:txBody>
      </p:sp>
      <p:sp>
        <p:nvSpPr>
          <p:cNvPr id="160" name="CustomShape 2"/>
          <p:cNvSpPr/>
          <p:nvPr/>
        </p:nvSpPr>
        <p:spPr>
          <a:xfrm>
            <a:off x="1015920" y="5675400"/>
            <a:ext cx="8055720" cy="1716840"/>
          </a:xfrm>
          <a:prstGeom prst="rect">
            <a:avLst/>
          </a:prstGeom>
          <a:noFill/>
          <a:ln>
            <a:noFill/>
          </a:ln>
        </p:spPr>
        <p:style>
          <a:lnRef idx="0">
            <a:scrgbClr r="0" g="0" b="0"/>
          </a:lnRef>
          <a:fillRef idx="0">
            <a:scrgbClr r="0" g="0" b="0"/>
          </a:fillRef>
          <a:effectRef idx="0">
            <a:scrgbClr r="0" g="0" b="0"/>
          </a:effectRef>
          <a:fontRef idx="minor"/>
        </p:style>
        <p:txBody>
          <a:bodyPr lIns="0" tIns="47160" rIns="0" bIns="0"/>
          <a:lstStyle/>
          <a:p>
            <a:pPr algn="ctr">
              <a:lnSpc>
                <a:spcPct val="150000"/>
              </a:lnSpc>
            </a:pPr>
            <a:endParaRPr lang="en-US" sz="2000" b="0" strike="noStrike" spc="-1" dirty="0">
              <a:latin typeface="Arial"/>
            </a:endParaRPr>
          </a:p>
        </p:txBody>
      </p:sp>
      <p:pic>
        <p:nvPicPr>
          <p:cNvPr id="161" name="Google Shape;327;p62"/>
          <p:cNvPicPr/>
          <p:nvPr/>
        </p:nvPicPr>
        <p:blipFill>
          <a:blip r:embed="rId3"/>
          <a:stretch/>
        </p:blipFill>
        <p:spPr>
          <a:xfrm>
            <a:off x="6757261" y="353280"/>
            <a:ext cx="3115157" cy="1568505"/>
          </a:xfrm>
          <a:prstGeom prst="rect">
            <a:avLst/>
          </a:prstGeom>
          <a:ln>
            <a:noFill/>
          </a:ln>
        </p:spPr>
      </p:pic>
      <p:pic>
        <p:nvPicPr>
          <p:cNvPr id="163" name="Google Shape;329;p62"/>
          <p:cNvPicPr/>
          <p:nvPr/>
        </p:nvPicPr>
        <p:blipFill rotWithShape="1">
          <a:blip r:embed="rId4"/>
          <a:srcRect l="12451" r="20122"/>
          <a:stretch/>
        </p:blipFill>
        <p:spPr>
          <a:xfrm>
            <a:off x="86414" y="120600"/>
            <a:ext cx="3307716" cy="1880280"/>
          </a:xfrm>
          <a:prstGeom prst="rect">
            <a:avLst/>
          </a:prstGeom>
          <a:ln>
            <a:noFill/>
          </a:ln>
        </p:spPr>
      </p:pic>
      <p:sp>
        <p:nvSpPr>
          <p:cNvPr id="2" name="TextBox 1"/>
          <p:cNvSpPr txBox="1"/>
          <p:nvPr/>
        </p:nvSpPr>
        <p:spPr>
          <a:xfrm>
            <a:off x="2658742" y="5067946"/>
            <a:ext cx="4950926" cy="369332"/>
          </a:xfrm>
          <a:prstGeom prst="rect">
            <a:avLst/>
          </a:prstGeom>
          <a:noFill/>
        </p:spPr>
        <p:txBody>
          <a:bodyPr wrap="square" rtlCol="0">
            <a:spAutoFit/>
          </a:bodyPr>
          <a:lstStyle/>
          <a:p>
            <a:pPr algn="ctr"/>
            <a:r>
              <a:rPr lang="pt-BR" u="sng" dirty="0" smtClean="0"/>
              <a:t>Gabriel  Alves Vieira</a:t>
            </a:r>
            <a:r>
              <a:rPr lang="pt-BR" dirty="0" smtClean="0"/>
              <a:t> </a:t>
            </a:r>
            <a:r>
              <a:rPr lang="pt-BR" dirty="0"/>
              <a:t>&amp; </a:t>
            </a:r>
            <a:r>
              <a:rPr lang="pt-BR" dirty="0" smtClean="0"/>
              <a:t>Francisco Prosdocimi</a:t>
            </a:r>
            <a:endParaRPr lang="pt-BR" dirty="0"/>
          </a:p>
        </p:txBody>
      </p:sp>
      <p:sp>
        <p:nvSpPr>
          <p:cNvPr id="3" name="TextBox 2"/>
          <p:cNvSpPr txBox="1"/>
          <p:nvPr/>
        </p:nvSpPr>
        <p:spPr>
          <a:xfrm>
            <a:off x="790414" y="5997844"/>
            <a:ext cx="8632555" cy="923330"/>
          </a:xfrm>
          <a:prstGeom prst="rect">
            <a:avLst/>
          </a:prstGeom>
          <a:noFill/>
        </p:spPr>
        <p:txBody>
          <a:bodyPr wrap="square" rtlCol="0">
            <a:spAutoFit/>
          </a:bodyPr>
          <a:lstStyle/>
          <a:p>
            <a:pPr algn="ctr"/>
            <a:r>
              <a:rPr lang="pt-BR" dirty="0"/>
              <a:t>Laboratório de Genômica e </a:t>
            </a:r>
            <a:r>
              <a:rPr lang="pt-BR" dirty="0" smtClean="0"/>
              <a:t>Biodiversidade</a:t>
            </a:r>
          </a:p>
          <a:p>
            <a:pPr algn="ctr"/>
            <a:r>
              <a:rPr lang="pt-BR" dirty="0" smtClean="0"/>
              <a:t>Instituto </a:t>
            </a:r>
            <a:r>
              <a:rPr lang="pt-BR" dirty="0"/>
              <a:t>de Bioquímica Médica Leopoldo de </a:t>
            </a:r>
            <a:r>
              <a:rPr lang="pt-BR" dirty="0" smtClean="0"/>
              <a:t>Meis</a:t>
            </a:r>
          </a:p>
          <a:p>
            <a:pPr algn="ctr"/>
            <a:r>
              <a:rPr lang="pt-BR" dirty="0" smtClean="0"/>
              <a:t>Universidade </a:t>
            </a:r>
            <a:r>
              <a:rPr lang="pt-BR" dirty="0"/>
              <a:t>Federal do Rio de </a:t>
            </a:r>
            <a:r>
              <a:rPr lang="pt-BR" dirty="0" smtClean="0"/>
              <a:t>Janeiro</a:t>
            </a:r>
            <a:endParaRPr lang="pt-BR" dirty="0"/>
          </a:p>
        </p:txBody>
      </p:sp>
      <p:pic>
        <p:nvPicPr>
          <p:cNvPr id="4" name="Picture 3"/>
          <p:cNvPicPr>
            <a:picLocks noChangeAspect="1"/>
          </p:cNvPicPr>
          <p:nvPr/>
        </p:nvPicPr>
        <p:blipFill rotWithShape="1">
          <a:blip r:embed="rId5"/>
          <a:srcRect l="1983" r="2347"/>
          <a:stretch/>
        </p:blipFill>
        <p:spPr>
          <a:xfrm>
            <a:off x="3487121" y="120600"/>
            <a:ext cx="3177153" cy="1880280"/>
          </a:xfrm>
          <a:prstGeom prst="rect">
            <a:avLst/>
          </a:prstGeom>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smtClean="0"/>
              <a:t>Objectives</a:t>
            </a:r>
            <a:endParaRPr lang="pt-BR" dirty="0"/>
          </a:p>
        </p:txBody>
      </p:sp>
      <p:sp>
        <p:nvSpPr>
          <p:cNvPr id="3" name="Subtítulo 2"/>
          <p:cNvSpPr>
            <a:spLocks noGrp="1"/>
          </p:cNvSpPr>
          <p:nvPr>
            <p:ph type="subTitle"/>
          </p:nvPr>
        </p:nvSpPr>
        <p:spPr>
          <a:xfrm>
            <a:off x="423317" y="2030506"/>
            <a:ext cx="9072000" cy="2635623"/>
          </a:xfrm>
        </p:spPr>
        <p:txBody>
          <a:bodyPr/>
          <a:lstStyle/>
          <a:p>
            <a:pPr marL="457200" indent="-457200">
              <a:buFont typeface="Arial" panose="020B0604020202020204" pitchFamily="34" charset="0"/>
              <a:buChar char="•"/>
            </a:pPr>
            <a:r>
              <a:rPr lang="pt-BR" sz="2800" dirty="0" err="1"/>
              <a:t>D</a:t>
            </a:r>
            <a:r>
              <a:rPr lang="pt-BR" sz="2800" dirty="0" err="1" smtClean="0"/>
              <a:t>emonstrate</a:t>
            </a:r>
            <a:r>
              <a:rPr lang="pt-BR" sz="2800" dirty="0" smtClean="0"/>
              <a:t> </a:t>
            </a:r>
            <a:r>
              <a:rPr lang="pt-BR" sz="2800" dirty="0" err="1"/>
              <a:t>the</a:t>
            </a:r>
            <a:r>
              <a:rPr lang="pt-BR" sz="2800" dirty="0"/>
              <a:t> </a:t>
            </a:r>
            <a:r>
              <a:rPr lang="pt-BR" sz="2800" dirty="0" err="1"/>
              <a:t>feasibility</a:t>
            </a:r>
            <a:r>
              <a:rPr lang="pt-BR" sz="2800" dirty="0"/>
              <a:t> </a:t>
            </a:r>
            <a:r>
              <a:rPr lang="pt-BR" sz="2800" dirty="0" err="1"/>
              <a:t>of</a:t>
            </a:r>
            <a:r>
              <a:rPr lang="pt-BR" sz="2800" dirty="0"/>
              <a:t> </a:t>
            </a:r>
            <a:r>
              <a:rPr lang="en-GB" sz="2800" dirty="0"/>
              <a:t>obtaining mitochondrial genomes</a:t>
            </a:r>
            <a:r>
              <a:rPr lang="pt-BR" sz="2800" dirty="0"/>
              <a:t> </a:t>
            </a:r>
            <a:r>
              <a:rPr lang="pt-BR" sz="2800" dirty="0" err="1"/>
              <a:t>from</a:t>
            </a:r>
            <a:r>
              <a:rPr lang="pt-BR" sz="2800" dirty="0"/>
              <a:t> SRA </a:t>
            </a:r>
            <a:r>
              <a:rPr lang="pt-BR" sz="2800" dirty="0" err="1"/>
              <a:t>public</a:t>
            </a:r>
            <a:r>
              <a:rPr lang="pt-BR" sz="2800" dirty="0"/>
              <a:t> </a:t>
            </a:r>
            <a:r>
              <a:rPr lang="pt-BR" sz="2800" dirty="0" err="1" smtClean="0"/>
              <a:t>datasets</a:t>
            </a:r>
            <a:endParaRPr lang="pt-BR" sz="2800" dirty="0"/>
          </a:p>
          <a:p>
            <a:endParaRPr lang="pt-BR" sz="2800" dirty="0" smtClean="0"/>
          </a:p>
          <a:p>
            <a:pPr marL="457200" indent="-457200">
              <a:buFont typeface="Arial" panose="020B0604020202020204" pitchFamily="34" charset="0"/>
              <a:buChar char="•"/>
            </a:pPr>
            <a:r>
              <a:rPr lang="pt-BR" sz="2800" dirty="0" err="1"/>
              <a:t>A</a:t>
            </a:r>
            <a:r>
              <a:rPr lang="pt-BR" sz="2800" dirty="0" err="1" smtClean="0"/>
              <a:t>nalyze</a:t>
            </a:r>
            <a:r>
              <a:rPr lang="pt-BR" sz="2800" dirty="0" smtClean="0"/>
              <a:t> </a:t>
            </a:r>
            <a:r>
              <a:rPr lang="pt-BR" sz="2800" dirty="0" err="1"/>
              <a:t>these</a:t>
            </a:r>
            <a:r>
              <a:rPr lang="pt-BR" sz="2800" dirty="0"/>
              <a:t> </a:t>
            </a:r>
            <a:r>
              <a:rPr lang="pt-BR" sz="2800" dirty="0" err="1"/>
              <a:t>sequences</a:t>
            </a:r>
            <a:r>
              <a:rPr lang="pt-BR" sz="2800" dirty="0"/>
              <a:t> in </a:t>
            </a:r>
            <a:r>
              <a:rPr lang="pt-BR" sz="2800" dirty="0" err="1"/>
              <a:t>order</a:t>
            </a:r>
            <a:r>
              <a:rPr lang="pt-BR" sz="2800" dirty="0"/>
              <a:t> </a:t>
            </a:r>
            <a:r>
              <a:rPr lang="pt-BR" sz="2800" dirty="0" err="1"/>
              <a:t>to</a:t>
            </a:r>
            <a:r>
              <a:rPr lang="pt-BR" sz="2800" dirty="0"/>
              <a:t> </a:t>
            </a:r>
            <a:r>
              <a:rPr lang="pt-BR" sz="2800" dirty="0" err="1"/>
              <a:t>shed</a:t>
            </a:r>
            <a:r>
              <a:rPr lang="pt-BR" sz="2800" dirty="0"/>
              <a:t> light </a:t>
            </a:r>
            <a:r>
              <a:rPr lang="pt-BR" sz="2800" dirty="0" err="1"/>
              <a:t>on</a:t>
            </a:r>
            <a:r>
              <a:rPr lang="pt-BR" sz="2800" dirty="0"/>
              <a:t> </a:t>
            </a:r>
            <a:r>
              <a:rPr lang="pt-BR" sz="2800" i="1" dirty="0" err="1"/>
              <a:t>Temnothorax</a:t>
            </a:r>
            <a:r>
              <a:rPr lang="pt-BR" sz="2800" i="1" dirty="0"/>
              <a:t> </a:t>
            </a:r>
            <a:r>
              <a:rPr lang="pt-BR" sz="2800" u="sng" dirty="0" err="1"/>
              <a:t>mitochondrial</a:t>
            </a:r>
            <a:r>
              <a:rPr lang="pt-BR" sz="2800" dirty="0"/>
              <a:t> </a:t>
            </a:r>
            <a:r>
              <a:rPr lang="pt-BR" sz="2800" dirty="0" err="1"/>
              <a:t>evolution</a:t>
            </a:r>
            <a:r>
              <a:rPr lang="pt-BR" sz="2800" dirty="0"/>
              <a:t> </a:t>
            </a:r>
            <a:r>
              <a:rPr lang="pt-BR" sz="2800" dirty="0" err="1"/>
              <a:t>and</a:t>
            </a:r>
            <a:r>
              <a:rPr lang="pt-BR" sz="2800" dirty="0"/>
              <a:t> </a:t>
            </a:r>
            <a:r>
              <a:rPr lang="pt-BR" sz="2800" dirty="0" err="1"/>
              <a:t>phylogeny</a:t>
            </a:r>
            <a:endParaRPr lang="pt-BR" sz="2800" dirty="0"/>
          </a:p>
        </p:txBody>
      </p:sp>
    </p:spTree>
    <p:extLst>
      <p:ext uri="{BB962C8B-B14F-4D97-AF65-F5344CB8AC3E}">
        <p14:creationId xmlns:p14="http://schemas.microsoft.com/office/powerpoint/2010/main" val="19881285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CustomShape 1"/>
          <p:cNvSpPr/>
          <p:nvPr/>
        </p:nvSpPr>
        <p:spPr>
          <a:xfrm>
            <a:off x="693000" y="309491"/>
            <a:ext cx="8693640" cy="1460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90000"/>
              </a:lnSpc>
            </a:pPr>
            <a:r>
              <a:rPr lang="en-US" sz="4000" b="1" spc="-1" dirty="0" smtClean="0">
                <a:solidFill>
                  <a:srgbClr val="000000"/>
                </a:solidFill>
                <a:latin typeface="Arial" panose="020B0604020202020204" pitchFamily="34" charset="0"/>
                <a:cs typeface="Arial" panose="020B0604020202020204" pitchFamily="34" charset="0"/>
              </a:rPr>
              <a:t>Material and Methods</a:t>
            </a:r>
            <a:endParaRPr lang="en-US" sz="4000" b="1" strike="noStrike" spc="-1" dirty="0">
              <a:latin typeface="Arial" panose="020B0604020202020204" pitchFamily="34" charset="0"/>
              <a:cs typeface="Arial" panose="020B0604020202020204" pitchFamily="34" charset="0"/>
            </a:endParaRPr>
          </a:p>
        </p:txBody>
      </p:sp>
      <p:sp>
        <p:nvSpPr>
          <p:cNvPr id="5" name="TextBox 4"/>
          <p:cNvSpPr txBox="1"/>
          <p:nvPr/>
        </p:nvSpPr>
        <p:spPr>
          <a:xfrm>
            <a:off x="693001" y="1615030"/>
            <a:ext cx="4897494" cy="5909310"/>
          </a:xfrm>
          <a:prstGeom prst="rect">
            <a:avLst/>
          </a:prstGeom>
          <a:noFill/>
        </p:spPr>
        <p:txBody>
          <a:bodyPr wrap="square" rtlCol="0">
            <a:spAutoFit/>
          </a:bodyPr>
          <a:lstStyle/>
          <a:p>
            <a:pPr marL="285750" indent="-285750">
              <a:buFont typeface="Arial" panose="020B0604020202020204" pitchFamily="34" charset="0"/>
              <a:buChar char="•"/>
            </a:pPr>
            <a:r>
              <a:rPr lang="pt-BR" dirty="0" smtClean="0"/>
              <a:t>Downloaded data </a:t>
            </a:r>
            <a:r>
              <a:rPr lang="pt-BR" dirty="0" err="1" smtClean="0"/>
              <a:t>from</a:t>
            </a:r>
            <a:r>
              <a:rPr lang="pt-BR" dirty="0" smtClean="0"/>
              <a:t> ERA (SRA file format)</a:t>
            </a:r>
          </a:p>
          <a:p>
            <a:pPr marL="285750" indent="-285750">
              <a:buFont typeface="Arial" panose="020B0604020202020204" pitchFamily="34" charset="0"/>
              <a:buChar char="•"/>
            </a:pPr>
            <a:r>
              <a:rPr lang="pt-BR" dirty="0" smtClean="0"/>
              <a:t>Converted data to fastq</a:t>
            </a:r>
          </a:p>
          <a:p>
            <a:pPr marL="285750" indent="-285750">
              <a:buFont typeface="Arial" panose="020B0604020202020204" pitchFamily="34" charset="0"/>
              <a:buChar char="•"/>
            </a:pPr>
            <a:endParaRPr lang="pt-BR" dirty="0" smtClean="0"/>
          </a:p>
          <a:p>
            <a:pPr marL="285750" indent="-285750">
              <a:buFont typeface="Arial" panose="020B0604020202020204" pitchFamily="34" charset="0"/>
              <a:buChar char="•"/>
            </a:pPr>
            <a:r>
              <a:rPr lang="pt-BR" dirty="0" smtClean="0"/>
              <a:t>Assembly</a:t>
            </a:r>
          </a:p>
          <a:p>
            <a:pPr marL="742950" lvl="1" indent="-285750">
              <a:buFont typeface="Arial" panose="020B0604020202020204" pitchFamily="34" charset="0"/>
              <a:buChar char="•"/>
            </a:pPr>
            <a:r>
              <a:rPr lang="pt-BR" dirty="0" smtClean="0"/>
              <a:t>NOVOPlasty (primary assembly)</a:t>
            </a:r>
          </a:p>
          <a:p>
            <a:pPr marL="742950" lvl="1" indent="-285750">
              <a:buFont typeface="Arial" panose="020B0604020202020204" pitchFamily="34" charset="0"/>
              <a:buChar char="•"/>
            </a:pPr>
            <a:r>
              <a:rPr lang="pt-BR" dirty="0" smtClean="0"/>
              <a:t>MITObim (close gaps and refine assembly)</a:t>
            </a:r>
          </a:p>
          <a:p>
            <a:pPr marL="285750" indent="-285750">
              <a:buFont typeface="Arial" panose="020B0604020202020204" pitchFamily="34" charset="0"/>
              <a:buChar char="•"/>
            </a:pPr>
            <a:endParaRPr lang="pt-BR" dirty="0" smtClean="0"/>
          </a:p>
          <a:p>
            <a:pPr marL="285750" indent="-285750">
              <a:buFont typeface="Arial" panose="020B0604020202020204" pitchFamily="34" charset="0"/>
              <a:buChar char="•"/>
            </a:pPr>
            <a:r>
              <a:rPr lang="pt-BR" dirty="0" smtClean="0"/>
              <a:t>Assembly check: TABLET</a:t>
            </a:r>
          </a:p>
          <a:p>
            <a:pPr marL="742950" lvl="1" indent="-285750">
              <a:buFont typeface="Arial" panose="020B0604020202020204" pitchFamily="34" charset="0"/>
              <a:buChar char="•"/>
            </a:pPr>
            <a:r>
              <a:rPr lang="pt-BR" dirty="0" smtClean="0"/>
              <a:t>Coverage</a:t>
            </a:r>
          </a:p>
          <a:p>
            <a:pPr marL="1200150" lvl="2" indent="-285750">
              <a:buFont typeface="Arial" panose="020B0604020202020204" pitchFamily="34" charset="0"/>
              <a:buChar char="•"/>
            </a:pPr>
            <a:r>
              <a:rPr lang="pt-BR" dirty="0" smtClean="0"/>
              <a:t>How many sequences corroborates the assembly</a:t>
            </a:r>
          </a:p>
          <a:p>
            <a:pPr marL="742950" lvl="1" indent="-285750">
              <a:buFont typeface="Arial" panose="020B0604020202020204" pitchFamily="34" charset="0"/>
              <a:buChar char="•"/>
            </a:pPr>
            <a:r>
              <a:rPr lang="pt-BR" dirty="0" smtClean="0"/>
              <a:t>Circularization</a:t>
            </a:r>
          </a:p>
          <a:p>
            <a:pPr marL="285750" indent="-285750">
              <a:buFont typeface="Arial" panose="020B0604020202020204" pitchFamily="34" charset="0"/>
              <a:buChar char="•"/>
            </a:pPr>
            <a:endParaRPr lang="pt-BR" dirty="0" smtClean="0"/>
          </a:p>
          <a:p>
            <a:pPr marL="285750" indent="-285750">
              <a:buFont typeface="Arial" panose="020B0604020202020204" pitchFamily="34" charset="0"/>
              <a:buChar char="•"/>
            </a:pPr>
            <a:r>
              <a:rPr lang="pt-BR" dirty="0" smtClean="0"/>
              <a:t>Anotation:</a:t>
            </a:r>
          </a:p>
          <a:p>
            <a:pPr marL="742950" lvl="1" indent="-285750">
              <a:buFont typeface="Arial" panose="020B0604020202020204" pitchFamily="34" charset="0"/>
              <a:buChar char="•"/>
            </a:pPr>
            <a:r>
              <a:rPr lang="pt-BR" dirty="0" smtClean="0"/>
              <a:t>Identification of specific regions in a genome (Ex. Genes)</a:t>
            </a:r>
          </a:p>
          <a:p>
            <a:pPr marL="1200150" lvl="2" indent="-285750">
              <a:buFont typeface="Arial" panose="020B0604020202020204" pitchFamily="34" charset="0"/>
              <a:buChar char="•"/>
            </a:pPr>
            <a:r>
              <a:rPr lang="pt-BR" dirty="0" smtClean="0"/>
              <a:t>Automatic: MITOS Web Server</a:t>
            </a:r>
          </a:p>
          <a:p>
            <a:pPr marL="1200150" lvl="2" indent="-285750">
              <a:buFont typeface="Arial" panose="020B0604020202020204" pitchFamily="34" charset="0"/>
              <a:buChar char="•"/>
            </a:pPr>
            <a:r>
              <a:rPr lang="pt-BR" dirty="0" smtClean="0"/>
              <a:t>Manual: </a:t>
            </a:r>
            <a:r>
              <a:rPr lang="pt-BR" dirty="0" err="1" smtClean="0"/>
              <a:t>Artemis</a:t>
            </a:r>
            <a:r>
              <a:rPr lang="pt-BR" dirty="0" smtClean="0"/>
              <a:t> (NOT </a:t>
            </a:r>
            <a:r>
              <a:rPr lang="pt-BR" dirty="0" smtClean="0"/>
              <a:t>FINISHED</a:t>
            </a:r>
            <a:r>
              <a:rPr lang="pt-BR" dirty="0" smtClean="0"/>
              <a:t>)</a:t>
            </a:r>
            <a:endParaRPr lang="pt-BR" dirty="0"/>
          </a:p>
          <a:p>
            <a:pPr marL="285750" indent="-285750">
              <a:buFont typeface="Arial" panose="020B0604020202020204" pitchFamily="34" charset="0"/>
              <a:buChar char="•"/>
            </a:pPr>
            <a:endParaRPr lang="pt-BR" dirty="0"/>
          </a:p>
        </p:txBody>
      </p:sp>
      <p:pic>
        <p:nvPicPr>
          <p:cNvPr id="8" name="Picture 7"/>
          <p:cNvPicPr>
            <a:picLocks noChangeAspect="1"/>
          </p:cNvPicPr>
          <p:nvPr/>
        </p:nvPicPr>
        <p:blipFill>
          <a:blip r:embed="rId3"/>
          <a:stretch>
            <a:fillRect/>
          </a:stretch>
        </p:blipFill>
        <p:spPr>
          <a:xfrm>
            <a:off x="6227262" y="244404"/>
            <a:ext cx="3685671" cy="2046055"/>
          </a:xfrm>
          <a:prstGeom prst="rect">
            <a:avLst/>
          </a:prstGeom>
        </p:spPr>
      </p:pic>
      <p:pic>
        <p:nvPicPr>
          <p:cNvPr id="9" name="Picture 8"/>
          <p:cNvPicPr>
            <a:picLocks noChangeAspect="1"/>
          </p:cNvPicPr>
          <p:nvPr/>
        </p:nvPicPr>
        <p:blipFill>
          <a:blip r:embed="rId4"/>
          <a:stretch>
            <a:fillRect/>
          </a:stretch>
        </p:blipFill>
        <p:spPr>
          <a:xfrm>
            <a:off x="5590494" y="2377626"/>
            <a:ext cx="4322439" cy="5182049"/>
          </a:xfrm>
          <a:prstGeom prst="rect">
            <a:avLst/>
          </a:prstGeom>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 name="CustomShape 1"/>
          <p:cNvSpPr/>
          <p:nvPr/>
        </p:nvSpPr>
        <p:spPr>
          <a:xfrm>
            <a:off x="503280" y="301680"/>
            <a:ext cx="4944600" cy="126144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en-US" sz="4000" b="1" strike="noStrike" spc="-1" dirty="0" err="1" smtClean="0">
                <a:solidFill>
                  <a:srgbClr val="000000"/>
                </a:solidFill>
                <a:latin typeface="Arial"/>
                <a:ea typeface="Arial"/>
              </a:rPr>
              <a:t>Phylogenomics</a:t>
            </a:r>
            <a:endParaRPr lang="en-US" sz="4000" b="0" strike="noStrike" spc="-1" dirty="0">
              <a:latin typeface="Arial"/>
            </a:endParaRPr>
          </a:p>
        </p:txBody>
      </p:sp>
      <p:sp>
        <p:nvSpPr>
          <p:cNvPr id="291" name="CustomShape 2"/>
          <p:cNvSpPr/>
          <p:nvPr/>
        </p:nvSpPr>
        <p:spPr>
          <a:xfrm>
            <a:off x="108488" y="1768320"/>
            <a:ext cx="5191932" cy="5159422"/>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marL="431640" indent="-321480">
              <a:lnSpc>
                <a:spcPct val="100000"/>
              </a:lnSpc>
              <a:buClr>
                <a:srgbClr val="000000"/>
              </a:buClr>
              <a:buFont typeface="Noto Sans Symbols"/>
              <a:buChar char="●"/>
            </a:pPr>
            <a:r>
              <a:rPr lang="en-US" sz="2400" b="0" strike="noStrike" spc="-1" dirty="0" err="1" smtClean="0">
                <a:solidFill>
                  <a:srgbClr val="000000"/>
                </a:solidFill>
                <a:latin typeface="Arial"/>
                <a:ea typeface="Arial"/>
              </a:rPr>
              <a:t>Mitogenomes</a:t>
            </a:r>
            <a:r>
              <a:rPr lang="en-US" sz="2400" b="0" strike="noStrike" spc="-1" dirty="0" smtClean="0">
                <a:solidFill>
                  <a:srgbClr val="000000"/>
                </a:solidFill>
                <a:latin typeface="Arial"/>
                <a:ea typeface="Arial"/>
              </a:rPr>
              <a:t>:</a:t>
            </a:r>
            <a:endParaRPr lang="en-US" sz="2400" b="0" strike="noStrike" spc="-1" dirty="0">
              <a:latin typeface="Arial"/>
            </a:endParaRPr>
          </a:p>
          <a:p>
            <a:pPr marL="647640" lvl="2" indent="-215280" algn="just">
              <a:lnSpc>
                <a:spcPct val="100000"/>
              </a:lnSpc>
              <a:buClr>
                <a:srgbClr val="000000"/>
              </a:buClr>
              <a:buFont typeface="Noto Sans Symbols"/>
              <a:buChar char="●"/>
            </a:pPr>
            <a:r>
              <a:rPr lang="en-US" sz="2200" b="0" i="1" strike="noStrike" spc="-1" dirty="0" err="1" smtClean="0">
                <a:solidFill>
                  <a:srgbClr val="000000"/>
                </a:solidFill>
                <a:latin typeface="Arial"/>
                <a:ea typeface="Arial"/>
              </a:rPr>
              <a:t>Temnothorax</a:t>
            </a:r>
            <a:r>
              <a:rPr lang="en-US" sz="2200" b="0" i="1" strike="noStrike" spc="-1" dirty="0" smtClean="0">
                <a:solidFill>
                  <a:srgbClr val="000000"/>
                </a:solidFill>
                <a:latin typeface="Arial"/>
                <a:ea typeface="Arial"/>
              </a:rPr>
              <a:t> </a:t>
            </a:r>
            <a:r>
              <a:rPr lang="en-US" sz="2200" b="0" strike="noStrike" spc="-1" dirty="0" smtClean="0">
                <a:solidFill>
                  <a:srgbClr val="000000"/>
                </a:solidFill>
                <a:latin typeface="Arial"/>
                <a:ea typeface="Arial"/>
              </a:rPr>
              <a:t>spp.</a:t>
            </a:r>
            <a:endParaRPr lang="en-US" sz="2200" b="0" strike="noStrike" spc="-1" dirty="0" smtClean="0">
              <a:latin typeface="Arial"/>
            </a:endParaRPr>
          </a:p>
          <a:p>
            <a:pPr marL="647640" lvl="2" indent="-215280" algn="just">
              <a:lnSpc>
                <a:spcPct val="100000"/>
              </a:lnSpc>
              <a:buClr>
                <a:srgbClr val="000000"/>
              </a:buClr>
              <a:buFont typeface="Noto Sans Symbols"/>
              <a:buChar char="●"/>
            </a:pPr>
            <a:r>
              <a:rPr lang="en-US" sz="2200" spc="-1" dirty="0" smtClean="0">
                <a:solidFill>
                  <a:srgbClr val="000000"/>
                </a:solidFill>
                <a:latin typeface="Arial"/>
                <a:ea typeface="Arial"/>
              </a:rPr>
              <a:t>Ants p</a:t>
            </a:r>
            <a:r>
              <a:rPr lang="en-US" sz="2200" b="0" strike="noStrike" spc="-1" dirty="0" smtClean="0">
                <a:solidFill>
                  <a:srgbClr val="000000"/>
                </a:solidFill>
                <a:latin typeface="Arial"/>
                <a:ea typeface="Arial"/>
              </a:rPr>
              <a:t>reviously described</a:t>
            </a:r>
            <a:endParaRPr lang="en-US" sz="2200" b="0" strike="noStrike" spc="-1" dirty="0" smtClean="0">
              <a:latin typeface="Arial"/>
            </a:endParaRPr>
          </a:p>
          <a:p>
            <a:pPr marL="647640" lvl="2" indent="-215280">
              <a:lnSpc>
                <a:spcPct val="100000"/>
              </a:lnSpc>
              <a:buClr>
                <a:srgbClr val="000000"/>
              </a:buClr>
              <a:buFont typeface="Noto Sans Symbols"/>
              <a:buChar char="●"/>
            </a:pPr>
            <a:r>
              <a:rPr lang="en-US" sz="2200" b="0" strike="noStrike" spc="-1" dirty="0" smtClean="0">
                <a:solidFill>
                  <a:srgbClr val="000000"/>
                </a:solidFill>
                <a:latin typeface="Arial"/>
                <a:ea typeface="Arial"/>
              </a:rPr>
              <a:t>Outgroups (bees) </a:t>
            </a:r>
            <a:endParaRPr lang="en-US" sz="2200" b="0" strike="noStrike" spc="-1" dirty="0">
              <a:latin typeface="Arial"/>
            </a:endParaRPr>
          </a:p>
          <a:p>
            <a:pPr marL="431640" indent="-321480">
              <a:lnSpc>
                <a:spcPct val="100000"/>
              </a:lnSpc>
            </a:pPr>
            <a:endParaRPr lang="en-US" sz="2400" b="0" strike="noStrike" spc="-1" dirty="0">
              <a:latin typeface="Arial"/>
            </a:endParaRPr>
          </a:p>
          <a:p>
            <a:pPr marL="431640" indent="-321480">
              <a:lnSpc>
                <a:spcPct val="100000"/>
              </a:lnSpc>
              <a:buClr>
                <a:srgbClr val="000000"/>
              </a:buClr>
              <a:buFont typeface="Noto Sans Symbols"/>
              <a:buChar char="●"/>
            </a:pPr>
            <a:r>
              <a:rPr lang="en-US" sz="2400" b="0" strike="noStrike" spc="-1" dirty="0" err="1" smtClean="0">
                <a:solidFill>
                  <a:srgbClr val="000000"/>
                </a:solidFill>
                <a:latin typeface="Arial"/>
                <a:ea typeface="Arial"/>
              </a:rPr>
              <a:t>Supermatrix</a:t>
            </a:r>
            <a:r>
              <a:rPr lang="en-US" sz="2400" b="0" strike="noStrike" spc="-1" dirty="0" smtClean="0">
                <a:solidFill>
                  <a:srgbClr val="000000"/>
                </a:solidFill>
                <a:latin typeface="Arial"/>
                <a:ea typeface="Arial"/>
              </a:rPr>
              <a:t>:</a:t>
            </a:r>
            <a:endParaRPr lang="en-US" sz="2400" b="0" strike="noStrike" spc="-1" dirty="0">
              <a:latin typeface="Arial"/>
            </a:endParaRPr>
          </a:p>
          <a:p>
            <a:pPr marL="647640" lvl="2" indent="-215280">
              <a:lnSpc>
                <a:spcPct val="100000"/>
              </a:lnSpc>
              <a:buClr>
                <a:srgbClr val="000000"/>
              </a:buClr>
              <a:buFont typeface="Noto Sans Symbols"/>
              <a:buChar char="●"/>
            </a:pPr>
            <a:r>
              <a:rPr lang="en-US" sz="2400" b="0" strike="noStrike" spc="-1" dirty="0" smtClean="0">
                <a:solidFill>
                  <a:srgbClr val="000000"/>
                </a:solidFill>
                <a:latin typeface="Arial"/>
                <a:ea typeface="Arial"/>
              </a:rPr>
              <a:t> 13 protein-coding genes</a:t>
            </a:r>
            <a:endParaRPr lang="en-US" sz="2400" b="0" strike="noStrike" spc="-1" dirty="0">
              <a:latin typeface="Arial"/>
            </a:endParaRPr>
          </a:p>
          <a:p>
            <a:pPr marL="647640" lvl="2" indent="-215280">
              <a:lnSpc>
                <a:spcPct val="100000"/>
              </a:lnSpc>
              <a:buClr>
                <a:srgbClr val="000000"/>
              </a:buClr>
              <a:buFont typeface="Noto Sans Symbols"/>
              <a:buChar char="●"/>
            </a:pPr>
            <a:r>
              <a:rPr lang="en-US" sz="2400" b="0" strike="noStrike" spc="-1" dirty="0" smtClean="0">
                <a:solidFill>
                  <a:srgbClr val="000000"/>
                </a:solidFill>
                <a:latin typeface="Arial"/>
                <a:ea typeface="Arial"/>
              </a:rPr>
              <a:t> Aligned and concatenated</a:t>
            </a:r>
            <a:endParaRPr lang="en-US" sz="2400" b="0" strike="noStrike" spc="-1" dirty="0">
              <a:latin typeface="Arial"/>
            </a:endParaRPr>
          </a:p>
          <a:p>
            <a:pPr marL="647640" indent="-215280">
              <a:lnSpc>
                <a:spcPct val="100000"/>
              </a:lnSpc>
            </a:pPr>
            <a:endParaRPr lang="en-US" sz="2400" b="0" strike="noStrike" spc="-1" dirty="0">
              <a:latin typeface="Arial"/>
            </a:endParaRPr>
          </a:p>
          <a:p>
            <a:pPr marL="431640" indent="-321480">
              <a:lnSpc>
                <a:spcPct val="100000"/>
              </a:lnSpc>
              <a:buClr>
                <a:srgbClr val="000000"/>
              </a:buClr>
              <a:buFont typeface="Noto Sans Symbols"/>
              <a:buChar char="●"/>
            </a:pPr>
            <a:r>
              <a:rPr lang="en-US" sz="2400" b="0" strike="noStrike" spc="-1" dirty="0" err="1" smtClean="0">
                <a:solidFill>
                  <a:srgbClr val="000000"/>
                </a:solidFill>
                <a:latin typeface="Arial"/>
                <a:ea typeface="Arial"/>
              </a:rPr>
              <a:t>Phylogenomics</a:t>
            </a:r>
            <a:r>
              <a:rPr lang="en-US" sz="2400" b="0" strike="noStrike" spc="-1" dirty="0" smtClean="0">
                <a:solidFill>
                  <a:srgbClr val="000000"/>
                </a:solidFill>
                <a:latin typeface="Arial"/>
                <a:ea typeface="Arial"/>
              </a:rPr>
              <a:t> inference:</a:t>
            </a:r>
            <a:endParaRPr lang="en-US" sz="2400" b="0" strike="noStrike" spc="-1" dirty="0">
              <a:latin typeface="Arial"/>
            </a:endParaRPr>
          </a:p>
          <a:p>
            <a:pPr marL="647640" lvl="2" indent="-215280">
              <a:lnSpc>
                <a:spcPct val="100000"/>
              </a:lnSpc>
              <a:buClr>
                <a:srgbClr val="000000"/>
              </a:buClr>
              <a:buFont typeface="Noto Sans Symbols"/>
              <a:buChar char="●"/>
            </a:pPr>
            <a:r>
              <a:rPr lang="en-US" sz="2400" b="0" strike="noStrike" spc="-1" dirty="0" smtClean="0">
                <a:solidFill>
                  <a:srgbClr val="000000"/>
                </a:solidFill>
                <a:latin typeface="Arial"/>
                <a:ea typeface="Arial"/>
              </a:rPr>
              <a:t> Neighbor </a:t>
            </a:r>
            <a:r>
              <a:rPr lang="en-US" sz="2400" spc="-1" dirty="0" smtClean="0">
                <a:solidFill>
                  <a:srgbClr val="000000"/>
                </a:solidFill>
                <a:latin typeface="Arial"/>
                <a:ea typeface="Arial"/>
              </a:rPr>
              <a:t>J</a:t>
            </a:r>
            <a:r>
              <a:rPr lang="en-US" sz="2400" b="0" strike="noStrike" spc="-1" dirty="0" smtClean="0">
                <a:solidFill>
                  <a:srgbClr val="000000"/>
                </a:solidFill>
                <a:latin typeface="Arial"/>
                <a:ea typeface="Arial"/>
              </a:rPr>
              <a:t>oining</a:t>
            </a:r>
            <a:endParaRPr lang="en-US" sz="2400" b="0" strike="noStrike" spc="-1" dirty="0">
              <a:latin typeface="Arial"/>
            </a:endParaRPr>
          </a:p>
          <a:p>
            <a:pPr marL="647640" lvl="2" indent="-215280">
              <a:lnSpc>
                <a:spcPct val="100000"/>
              </a:lnSpc>
              <a:buClr>
                <a:srgbClr val="000000"/>
              </a:buClr>
              <a:buFont typeface="Noto Sans Symbols"/>
              <a:buChar char="●"/>
            </a:pPr>
            <a:r>
              <a:rPr lang="en-US" sz="2400" b="0" strike="noStrike" spc="-1" dirty="0" smtClean="0">
                <a:solidFill>
                  <a:srgbClr val="000000"/>
                </a:solidFill>
                <a:latin typeface="Arial"/>
                <a:ea typeface="Arial"/>
              </a:rPr>
              <a:t> </a:t>
            </a:r>
            <a:r>
              <a:rPr lang="en-US" sz="2400" b="0" strike="noStrike" spc="-1" dirty="0" err="1" smtClean="0">
                <a:solidFill>
                  <a:srgbClr val="000000"/>
                </a:solidFill>
                <a:latin typeface="Arial"/>
                <a:ea typeface="Arial"/>
              </a:rPr>
              <a:t>Ressampling</a:t>
            </a:r>
            <a:r>
              <a:rPr lang="en-US" sz="2400" b="0" strike="noStrike" spc="-1" dirty="0" smtClean="0">
                <a:solidFill>
                  <a:srgbClr val="000000"/>
                </a:solidFill>
                <a:latin typeface="Arial"/>
                <a:ea typeface="Arial"/>
              </a:rPr>
              <a:t>: </a:t>
            </a:r>
            <a:r>
              <a:rPr lang="en-US" sz="2400" b="0" strike="noStrike" spc="-1" dirty="0">
                <a:solidFill>
                  <a:srgbClr val="000000"/>
                </a:solidFill>
                <a:latin typeface="Arial"/>
                <a:ea typeface="Arial"/>
              </a:rPr>
              <a:t>Bootstrap (1000 </a:t>
            </a:r>
            <a:r>
              <a:rPr lang="en-US" sz="2400" b="0" strike="noStrike" spc="-1" dirty="0" smtClean="0">
                <a:solidFill>
                  <a:srgbClr val="000000"/>
                </a:solidFill>
                <a:latin typeface="Arial"/>
                <a:ea typeface="Arial"/>
              </a:rPr>
              <a:t>replicates)</a:t>
            </a:r>
            <a:endParaRPr lang="en-US" sz="2400" b="0" strike="noStrike" spc="-1" dirty="0">
              <a:latin typeface="Arial"/>
            </a:endParaRPr>
          </a:p>
        </p:txBody>
      </p:sp>
      <p:sp>
        <p:nvSpPr>
          <p:cNvPr id="292" name="CustomShape 3"/>
          <p:cNvSpPr/>
          <p:nvPr/>
        </p:nvSpPr>
        <p:spPr>
          <a:xfrm>
            <a:off x="5952960" y="1446120"/>
            <a:ext cx="1227960" cy="1356480"/>
          </a:xfrm>
          <a:custGeom>
            <a:avLst/>
            <a:gdLst/>
            <a:ahLst/>
            <a:cxnLst/>
            <a:rect l="l" t="t" r="r" b="b"/>
            <a:pathLst>
              <a:path w="1228725" h="1357312">
                <a:moveTo>
                  <a:pt x="0" y="0"/>
                </a:moveTo>
                <a:lnTo>
                  <a:pt x="3416" y="0"/>
                </a:lnTo>
                <a:lnTo>
                  <a:pt x="3416" y="3771"/>
                </a:lnTo>
                <a:lnTo>
                  <a:pt x="0" y="3771"/>
                </a:lnTo>
                <a:lnTo>
                  <a:pt x="0" y="0"/>
                </a:lnTo>
                <a:close/>
                <a:moveTo>
                  <a:pt x="10210" y="5472"/>
                </a:moveTo>
                <a:lnTo>
                  <a:pt x="14972" y="5464"/>
                </a:lnTo>
              </a:path>
            </a:pathLst>
          </a:custGeom>
          <a:blipFill rotWithShape="0">
            <a:blip r:embed="rId3"/>
            <a:stretch>
              <a:fillRect/>
            </a:stretch>
          </a:blipFill>
          <a:ln w="31680">
            <a:solidFill>
              <a:srgbClr val="000000"/>
            </a:solidFill>
            <a:miter/>
          </a:ln>
        </p:spPr>
        <p:style>
          <a:lnRef idx="0">
            <a:scrgbClr r="0" g="0" b="0"/>
          </a:lnRef>
          <a:fillRef idx="0">
            <a:scrgbClr r="0" g="0" b="0"/>
          </a:fillRef>
          <a:effectRef idx="0">
            <a:scrgbClr r="0" g="0" b="0"/>
          </a:effectRef>
          <a:fontRef idx="minor"/>
        </p:style>
      </p:sp>
      <p:sp>
        <p:nvSpPr>
          <p:cNvPr id="293" name="CustomShape 4"/>
          <p:cNvSpPr/>
          <p:nvPr/>
        </p:nvSpPr>
        <p:spPr>
          <a:xfrm>
            <a:off x="5796000" y="3692520"/>
            <a:ext cx="1708920" cy="1652040"/>
          </a:xfrm>
          <a:custGeom>
            <a:avLst/>
            <a:gdLst/>
            <a:ahLst/>
            <a:cxnLst/>
            <a:rect l="l" t="t" r="r" b="b"/>
            <a:pathLst>
              <a:path w="1709737" h="1652588">
                <a:moveTo>
                  <a:pt x="0" y="0"/>
                </a:moveTo>
                <a:lnTo>
                  <a:pt x="4751" y="0"/>
                </a:lnTo>
                <a:lnTo>
                  <a:pt x="4751" y="4590"/>
                </a:lnTo>
                <a:lnTo>
                  <a:pt x="0" y="4590"/>
                </a:lnTo>
                <a:lnTo>
                  <a:pt x="0" y="0"/>
                </a:lnTo>
                <a:close/>
                <a:moveTo>
                  <a:pt x="13869" y="6593"/>
                </a:moveTo>
                <a:lnTo>
                  <a:pt x="17003" y="6526"/>
                </a:lnTo>
              </a:path>
            </a:pathLst>
          </a:custGeom>
          <a:blipFill rotWithShape="0">
            <a:blip r:embed="rId4"/>
            <a:stretch>
              <a:fillRect/>
            </a:stretch>
          </a:blipFill>
          <a:ln w="31680">
            <a:solidFill>
              <a:srgbClr val="000000"/>
            </a:solidFill>
            <a:miter/>
          </a:ln>
        </p:spPr>
        <p:style>
          <a:lnRef idx="0">
            <a:scrgbClr r="0" g="0" b="0"/>
          </a:lnRef>
          <a:fillRef idx="0">
            <a:scrgbClr r="0" g="0" b="0"/>
          </a:fillRef>
          <a:effectRef idx="0">
            <a:scrgbClr r="0" g="0" b="0"/>
          </a:effectRef>
          <a:fontRef idx="minor"/>
        </p:style>
      </p:sp>
      <p:pic>
        <p:nvPicPr>
          <p:cNvPr id="294" name="Google Shape;549;p84"/>
          <p:cNvPicPr/>
          <p:nvPr/>
        </p:nvPicPr>
        <p:blipFill>
          <a:blip r:embed="rId5"/>
          <a:stretch/>
        </p:blipFill>
        <p:spPr>
          <a:xfrm>
            <a:off x="5089680" y="0"/>
            <a:ext cx="4989960" cy="7558920"/>
          </a:xfrm>
          <a:prstGeom prst="rect">
            <a:avLst/>
          </a:prstGeom>
          <a:ln>
            <a:noFill/>
          </a:ln>
        </p:spPr>
      </p:pic>
      <p:sp>
        <p:nvSpPr>
          <p:cNvPr id="295" name="CustomShape 5"/>
          <p:cNvSpPr/>
          <p:nvPr/>
        </p:nvSpPr>
        <p:spPr>
          <a:xfrm>
            <a:off x="5796000" y="5840280"/>
            <a:ext cx="1708920" cy="1362960"/>
          </a:xfrm>
          <a:custGeom>
            <a:avLst/>
            <a:gdLst/>
            <a:ahLst/>
            <a:cxnLst/>
            <a:rect l="l" t="t" r="r" b="b"/>
            <a:pathLst>
              <a:path w="1709737" h="1363662">
                <a:moveTo>
                  <a:pt x="0" y="0"/>
                </a:moveTo>
                <a:lnTo>
                  <a:pt x="4751" y="0"/>
                </a:lnTo>
                <a:lnTo>
                  <a:pt x="4751" y="3791"/>
                </a:lnTo>
                <a:lnTo>
                  <a:pt x="0" y="3791"/>
                </a:lnTo>
                <a:lnTo>
                  <a:pt x="0" y="0"/>
                </a:lnTo>
                <a:close/>
                <a:moveTo>
                  <a:pt x="13533" y="4390"/>
                </a:moveTo>
                <a:lnTo>
                  <a:pt x="17477" y="4359"/>
                </a:lnTo>
              </a:path>
            </a:pathLst>
          </a:custGeom>
          <a:blipFill rotWithShape="0">
            <a:blip r:embed="rId6"/>
            <a:stretch>
              <a:fillRect/>
            </a:stretch>
          </a:blipFill>
          <a:ln w="31680">
            <a:solidFill>
              <a:srgbClr val="000000"/>
            </a:solidFill>
            <a:miter/>
          </a:ln>
        </p:spPr>
        <p:style>
          <a:lnRef idx="0">
            <a:scrgbClr r="0" g="0" b="0"/>
          </a:lnRef>
          <a:fillRef idx="0">
            <a:scrgbClr r="0" g="0" b="0"/>
          </a:fillRef>
          <a:effectRef idx="0">
            <a:scrgbClr r="0" g="0" b="0"/>
          </a:effectRef>
          <a:fontRef idx="minor"/>
        </p:style>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err="1" smtClean="0"/>
              <a:t>Results</a:t>
            </a:r>
            <a:endParaRPr lang="pt-BR" dirty="0"/>
          </a:p>
        </p:txBody>
      </p:sp>
      <p:sp>
        <p:nvSpPr>
          <p:cNvPr id="3" name="Subtitle 2"/>
          <p:cNvSpPr>
            <a:spLocks noGrp="1"/>
          </p:cNvSpPr>
          <p:nvPr>
            <p:ph type="subTitle"/>
          </p:nvPr>
        </p:nvSpPr>
        <p:spPr>
          <a:xfrm>
            <a:off x="102226" y="1661946"/>
            <a:ext cx="9072000" cy="2178533"/>
          </a:xfrm>
        </p:spPr>
        <p:txBody>
          <a:bodyPr/>
          <a:lstStyle/>
          <a:p>
            <a:pPr marL="457200" indent="-457200">
              <a:buFont typeface="Arial" panose="020B0604020202020204" pitchFamily="34" charset="0"/>
              <a:buChar char="•"/>
            </a:pPr>
            <a:endParaRPr lang="pt-BR" sz="2400" dirty="0" smtClean="0"/>
          </a:p>
          <a:p>
            <a:pPr marL="457200" indent="-457200">
              <a:buFont typeface="Arial" panose="020B0604020202020204" pitchFamily="34" charset="0"/>
              <a:buChar char="•"/>
            </a:pPr>
            <a:endParaRPr lang="pt-BR" sz="2400" dirty="0"/>
          </a:p>
          <a:p>
            <a:pPr marL="457200" indent="-457200">
              <a:buFont typeface="Arial" panose="020B0604020202020204" pitchFamily="34" charset="0"/>
              <a:buChar char="•"/>
            </a:pPr>
            <a:r>
              <a:rPr lang="pt-BR" sz="2400" i="1" dirty="0" err="1" smtClean="0"/>
              <a:t>Temnothorax</a:t>
            </a:r>
            <a:r>
              <a:rPr lang="pt-BR" sz="2400" i="1" dirty="0" smtClean="0"/>
              <a:t> </a:t>
            </a:r>
            <a:r>
              <a:rPr lang="pt-BR" sz="2400" dirty="0" smtClean="0"/>
              <a:t>spp.:</a:t>
            </a:r>
          </a:p>
          <a:p>
            <a:r>
              <a:rPr lang="pt-BR" sz="2400" dirty="0" smtClean="0"/>
              <a:t>	</a:t>
            </a:r>
            <a:r>
              <a:rPr lang="pt-BR" sz="2000" dirty="0" smtClean="0"/>
              <a:t>30 </a:t>
            </a:r>
            <a:r>
              <a:rPr lang="pt-BR" sz="2000" dirty="0" err="1" smtClean="0"/>
              <a:t>mitogenomes</a:t>
            </a:r>
            <a:endParaRPr lang="pt-BR" sz="2000" dirty="0"/>
          </a:p>
          <a:p>
            <a:r>
              <a:rPr lang="pt-BR" sz="2000" dirty="0" smtClean="0"/>
              <a:t>	22 complete</a:t>
            </a:r>
          </a:p>
          <a:p>
            <a:r>
              <a:rPr lang="pt-BR" sz="2000" dirty="0"/>
              <a:t>	</a:t>
            </a:r>
            <a:r>
              <a:rPr lang="pt-BR" sz="2000" dirty="0" smtClean="0"/>
              <a:t>8 partial (nearly complete</a:t>
            </a:r>
            <a:r>
              <a:rPr lang="pt-BR" sz="2400" dirty="0" smtClean="0"/>
              <a:t>)</a:t>
            </a:r>
          </a:p>
          <a:p>
            <a:pPr marL="285750" lvl="1" indent="-285750">
              <a:buFont typeface="Arial" panose="020B0604020202020204" pitchFamily="34" charset="0"/>
              <a:buChar char="•"/>
            </a:pPr>
            <a:endParaRPr lang="pt-BR" dirty="0"/>
          </a:p>
          <a:p>
            <a:pPr marL="342900" indent="-342900">
              <a:buFont typeface="Arial" panose="020B0604020202020204" pitchFamily="34" charset="0"/>
              <a:buChar char="•"/>
            </a:pPr>
            <a:endParaRPr lang="pt-BR" sz="2400" dirty="0" smtClean="0"/>
          </a:p>
          <a:p>
            <a:pPr marL="342900" indent="-342900">
              <a:buFont typeface="Arial" panose="020B0604020202020204" pitchFamily="34" charset="0"/>
              <a:buChar char="•"/>
            </a:pPr>
            <a:endParaRPr lang="pt-BR" sz="2400" dirty="0" smtClean="0"/>
          </a:p>
          <a:p>
            <a:pPr lvl="1"/>
            <a:endParaRPr lang="pt-BR" dirty="0"/>
          </a:p>
        </p:txBody>
      </p:sp>
      <p:sp>
        <p:nvSpPr>
          <p:cNvPr id="7" name="TextBox 5"/>
          <p:cNvSpPr txBox="1"/>
          <p:nvPr/>
        </p:nvSpPr>
        <p:spPr>
          <a:xfrm>
            <a:off x="3979504" y="6075767"/>
            <a:ext cx="1860287" cy="830997"/>
          </a:xfrm>
          <a:prstGeom prst="rect">
            <a:avLst/>
          </a:prstGeom>
          <a:noFill/>
        </p:spPr>
        <p:txBody>
          <a:bodyPr wrap="square" rtlCol="0">
            <a:spAutoFit/>
          </a:bodyPr>
          <a:lstStyle/>
          <a:p>
            <a:r>
              <a:rPr lang="pt-BR" sz="1600" b="1" spc="-1" dirty="0" err="1" smtClean="0">
                <a:solidFill>
                  <a:srgbClr val="000000"/>
                </a:solidFill>
                <a:uFill>
                  <a:solidFill>
                    <a:srgbClr val="FFFFFF"/>
                  </a:solidFill>
                </a:uFill>
                <a:latin typeface="Verdana"/>
                <a:ea typeface="Verdana"/>
              </a:rPr>
              <a:t>Mitogenomes</a:t>
            </a:r>
            <a:r>
              <a:rPr lang="pt-BR" sz="1600" b="1" spc="-1" dirty="0">
                <a:solidFill>
                  <a:srgbClr val="000000"/>
                </a:solidFill>
                <a:uFill>
                  <a:solidFill>
                    <a:srgbClr val="FFFFFF"/>
                  </a:solidFill>
                </a:uFill>
                <a:latin typeface="Verdana"/>
                <a:ea typeface="Verdana"/>
              </a:rPr>
              <a:t>:</a:t>
            </a:r>
            <a:endParaRPr lang="pt-BR" sz="1600" spc="-1" dirty="0">
              <a:solidFill>
                <a:srgbClr val="000000"/>
              </a:solidFill>
              <a:uFill>
                <a:solidFill>
                  <a:srgbClr val="FFFFFF"/>
                </a:solidFill>
              </a:uFill>
              <a:latin typeface="Verdana"/>
              <a:ea typeface="Verdana"/>
            </a:endParaRPr>
          </a:p>
          <a:p>
            <a:r>
              <a:rPr lang="pt-BR" sz="1600" spc="-1" dirty="0">
                <a:solidFill>
                  <a:srgbClr val="000000"/>
                </a:solidFill>
                <a:uFill>
                  <a:solidFill>
                    <a:srgbClr val="FFFFFF"/>
                  </a:solidFill>
                </a:uFill>
                <a:latin typeface="Verdana"/>
                <a:ea typeface="Verdana"/>
              </a:rPr>
              <a:t>● </a:t>
            </a:r>
            <a:r>
              <a:rPr lang="pt-BR" sz="1600" dirty="0"/>
              <a:t>Complete</a:t>
            </a:r>
          </a:p>
          <a:p>
            <a:r>
              <a:rPr lang="pt-BR" sz="1600" dirty="0"/>
              <a:t>○ Partial</a:t>
            </a:r>
          </a:p>
        </p:txBody>
      </p:sp>
      <p:sp>
        <p:nvSpPr>
          <p:cNvPr id="10" name="CaixaDeTexto 9"/>
          <p:cNvSpPr txBox="1"/>
          <p:nvPr/>
        </p:nvSpPr>
        <p:spPr>
          <a:xfrm>
            <a:off x="24158" y="3633827"/>
            <a:ext cx="4306942" cy="2431435"/>
          </a:xfrm>
          <a:prstGeom prst="rect">
            <a:avLst/>
          </a:prstGeom>
          <a:noFill/>
        </p:spPr>
        <p:txBody>
          <a:bodyPr wrap="square" rtlCol="0">
            <a:spAutoFit/>
          </a:bodyPr>
          <a:lstStyle/>
          <a:p>
            <a:pPr marL="342900" indent="-342900">
              <a:buFont typeface="Arial" panose="020B0604020202020204" pitchFamily="34" charset="0"/>
              <a:buChar char="•"/>
            </a:pPr>
            <a:r>
              <a:rPr lang="pt-BR" sz="2400" dirty="0" err="1" smtClean="0"/>
              <a:t>Monophyletic</a:t>
            </a:r>
            <a:r>
              <a:rPr lang="pt-BR" sz="2400" dirty="0" smtClean="0"/>
              <a:t> genus</a:t>
            </a:r>
          </a:p>
          <a:p>
            <a:pPr marL="800100" lvl="1" indent="-342900">
              <a:buFont typeface="Arial" panose="020B0604020202020204" pitchFamily="34" charset="0"/>
              <a:buChar char="•"/>
            </a:pPr>
            <a:r>
              <a:rPr lang="pt-BR" sz="2000" dirty="0" err="1" smtClean="0"/>
              <a:t>Highly</a:t>
            </a:r>
            <a:r>
              <a:rPr lang="pt-BR" sz="2000" dirty="0" smtClean="0"/>
              <a:t> </a:t>
            </a:r>
            <a:r>
              <a:rPr lang="pt-BR" sz="2000" dirty="0" err="1" smtClean="0"/>
              <a:t>supported</a:t>
            </a:r>
            <a:endParaRPr lang="pt-BR" sz="2000" dirty="0" smtClean="0"/>
          </a:p>
          <a:p>
            <a:pPr marL="342900" indent="-342900">
              <a:buFont typeface="Arial" panose="020B0604020202020204" pitchFamily="34" charset="0"/>
              <a:buChar char="•"/>
            </a:pPr>
            <a:endParaRPr lang="pt-BR" sz="2400" dirty="0"/>
          </a:p>
          <a:p>
            <a:pPr marL="342900" indent="-342900">
              <a:buFont typeface="Arial" panose="020B0604020202020204" pitchFamily="34" charset="0"/>
              <a:buChar char="•"/>
            </a:pPr>
            <a:r>
              <a:rPr lang="pt-BR" sz="2400" dirty="0" smtClean="0"/>
              <a:t>Basal nodes</a:t>
            </a:r>
          </a:p>
          <a:p>
            <a:pPr marL="800100" lvl="1" indent="-342900">
              <a:buFont typeface="Arial" panose="020B0604020202020204" pitchFamily="34" charset="0"/>
              <a:buChar char="•"/>
            </a:pPr>
            <a:r>
              <a:rPr lang="pt-BR" sz="2000" dirty="0" err="1" smtClean="0"/>
              <a:t>Low</a:t>
            </a:r>
            <a:r>
              <a:rPr lang="pt-BR" sz="2000" dirty="0" smtClean="0"/>
              <a:t> </a:t>
            </a:r>
            <a:r>
              <a:rPr lang="pt-BR" sz="2000" dirty="0" err="1" smtClean="0"/>
              <a:t>bootstrap</a:t>
            </a:r>
            <a:r>
              <a:rPr lang="pt-BR" sz="2000" dirty="0" smtClean="0"/>
              <a:t> </a:t>
            </a:r>
            <a:r>
              <a:rPr lang="pt-BR" sz="2000" dirty="0" err="1" smtClean="0"/>
              <a:t>support</a:t>
            </a:r>
            <a:endParaRPr lang="pt-BR" sz="2000" dirty="0" smtClean="0"/>
          </a:p>
          <a:p>
            <a:pPr marL="800100" lvl="1" indent="-342900">
              <a:buFont typeface="Arial" panose="020B0604020202020204" pitchFamily="34" charset="0"/>
              <a:buChar char="•"/>
            </a:pPr>
            <a:r>
              <a:rPr lang="pt-BR" sz="2000" dirty="0" err="1" smtClean="0"/>
              <a:t>Paraphyly</a:t>
            </a:r>
            <a:r>
              <a:rPr lang="pt-BR" sz="2000" dirty="0" smtClean="0"/>
              <a:t> </a:t>
            </a:r>
          </a:p>
          <a:p>
            <a:pPr marL="1257300" lvl="2" indent="-342900">
              <a:buFont typeface="Arial" panose="020B0604020202020204" pitchFamily="34" charset="0"/>
              <a:buChar char="•"/>
            </a:pPr>
            <a:r>
              <a:rPr lang="pt-BR" sz="2000" dirty="0" smtClean="0"/>
              <a:t>2 out </a:t>
            </a:r>
            <a:r>
              <a:rPr lang="pt-BR" sz="2000" dirty="0" err="1" smtClean="0"/>
              <a:t>of</a:t>
            </a:r>
            <a:r>
              <a:rPr lang="pt-BR" sz="2000" dirty="0" smtClean="0"/>
              <a:t> 7 </a:t>
            </a:r>
            <a:r>
              <a:rPr lang="pt-BR" sz="2000" dirty="0" err="1" smtClean="0"/>
              <a:t>clades</a:t>
            </a:r>
            <a:endParaRPr lang="pt-BR" sz="2000" dirty="0" smtClean="0"/>
          </a:p>
        </p:txBody>
      </p:sp>
      <p:sp>
        <p:nvSpPr>
          <p:cNvPr id="11" name="CaixaDeTexto 10"/>
          <p:cNvSpPr txBox="1"/>
          <p:nvPr/>
        </p:nvSpPr>
        <p:spPr>
          <a:xfrm>
            <a:off x="6202410" y="6075767"/>
            <a:ext cx="3641724" cy="1477328"/>
          </a:xfrm>
          <a:prstGeom prst="rect">
            <a:avLst/>
          </a:prstGeom>
          <a:noFill/>
        </p:spPr>
        <p:txBody>
          <a:bodyPr wrap="square" rtlCol="0">
            <a:spAutoFit/>
          </a:bodyPr>
          <a:lstStyle/>
          <a:p>
            <a:r>
              <a:rPr lang="pt-BR" b="1" dirty="0" err="1" smtClean="0"/>
              <a:t>Clades</a:t>
            </a:r>
            <a:r>
              <a:rPr lang="pt-BR" b="1" dirty="0" smtClean="0"/>
              <a:t>:</a:t>
            </a:r>
          </a:p>
          <a:p>
            <a:r>
              <a:rPr lang="pt-BR" dirty="0" smtClean="0"/>
              <a:t>1 - </a:t>
            </a:r>
            <a:r>
              <a:rPr lang="pt-BR" dirty="0" err="1" smtClean="0"/>
              <a:t>Palearctic</a:t>
            </a:r>
            <a:r>
              <a:rPr lang="pt-BR" dirty="0" smtClean="0"/>
              <a:t>*	</a:t>
            </a:r>
            <a:r>
              <a:rPr lang="pt-BR" dirty="0" smtClean="0">
                <a:solidFill>
                  <a:schemeClr val="accent1">
                    <a:lumMod val="75000"/>
                  </a:schemeClr>
                </a:solidFill>
              </a:rPr>
              <a:t>5 – </a:t>
            </a:r>
            <a:r>
              <a:rPr lang="pt-BR" i="1" dirty="0" err="1" smtClean="0">
                <a:solidFill>
                  <a:schemeClr val="accent1">
                    <a:lumMod val="75000"/>
                  </a:schemeClr>
                </a:solidFill>
              </a:rPr>
              <a:t>andrei</a:t>
            </a:r>
            <a:endParaRPr lang="pt-BR" i="1" dirty="0" smtClean="0">
              <a:solidFill>
                <a:schemeClr val="accent1">
                  <a:lumMod val="75000"/>
                </a:schemeClr>
              </a:solidFill>
            </a:endParaRPr>
          </a:p>
          <a:p>
            <a:r>
              <a:rPr lang="pt-BR" dirty="0" smtClean="0">
                <a:solidFill>
                  <a:srgbClr val="FF0000"/>
                </a:solidFill>
              </a:rPr>
              <a:t>2 – </a:t>
            </a:r>
            <a:r>
              <a:rPr lang="pt-BR" i="1" dirty="0" err="1" smtClean="0">
                <a:solidFill>
                  <a:srgbClr val="FF0000"/>
                </a:solidFill>
              </a:rPr>
              <a:t>sallei</a:t>
            </a:r>
            <a:r>
              <a:rPr lang="pt-BR" i="1" dirty="0" smtClean="0"/>
              <a:t>	</a:t>
            </a:r>
            <a:r>
              <a:rPr lang="pt-BR" i="1" dirty="0"/>
              <a:t>*</a:t>
            </a:r>
            <a:r>
              <a:rPr lang="pt-BR" i="1" dirty="0" smtClean="0"/>
              <a:t>	</a:t>
            </a:r>
            <a:r>
              <a:rPr lang="pt-BR" dirty="0" smtClean="0">
                <a:solidFill>
                  <a:srgbClr val="FFC000"/>
                </a:solidFill>
              </a:rPr>
              <a:t>6 – </a:t>
            </a:r>
            <a:r>
              <a:rPr lang="pt-BR" i="1" dirty="0" err="1" smtClean="0">
                <a:solidFill>
                  <a:srgbClr val="FFC000"/>
                </a:solidFill>
              </a:rPr>
              <a:t>salvini</a:t>
            </a:r>
            <a:endParaRPr lang="pt-BR" i="1" dirty="0" smtClean="0">
              <a:solidFill>
                <a:srgbClr val="FFC000"/>
              </a:solidFill>
            </a:endParaRPr>
          </a:p>
          <a:p>
            <a:r>
              <a:rPr lang="pt-BR" dirty="0" smtClean="0">
                <a:solidFill>
                  <a:srgbClr val="7DF52B"/>
                </a:solidFill>
              </a:rPr>
              <a:t>3 – </a:t>
            </a:r>
            <a:r>
              <a:rPr lang="pt-BR" i="1" dirty="0" err="1" smtClean="0">
                <a:solidFill>
                  <a:srgbClr val="7DF52B"/>
                </a:solidFill>
              </a:rPr>
              <a:t>rugatulus</a:t>
            </a:r>
            <a:r>
              <a:rPr lang="pt-BR" dirty="0" smtClean="0"/>
              <a:t>	</a:t>
            </a:r>
            <a:r>
              <a:rPr lang="pt-BR" dirty="0" smtClean="0">
                <a:solidFill>
                  <a:srgbClr val="D60093"/>
                </a:solidFill>
              </a:rPr>
              <a:t>7 – </a:t>
            </a:r>
            <a:r>
              <a:rPr lang="pt-BR" i="1" dirty="0" err="1" smtClean="0">
                <a:solidFill>
                  <a:srgbClr val="D60093"/>
                </a:solidFill>
              </a:rPr>
              <a:t>rottenbergi</a:t>
            </a:r>
            <a:endParaRPr lang="pt-BR" i="1" dirty="0" smtClean="0">
              <a:solidFill>
                <a:srgbClr val="D60093"/>
              </a:solidFill>
            </a:endParaRPr>
          </a:p>
          <a:p>
            <a:r>
              <a:rPr lang="pt-BR" dirty="0" smtClean="0">
                <a:solidFill>
                  <a:srgbClr val="00B050"/>
                </a:solidFill>
              </a:rPr>
              <a:t>4 – </a:t>
            </a:r>
            <a:r>
              <a:rPr lang="pt-BR" i="1" dirty="0" err="1" smtClean="0">
                <a:solidFill>
                  <a:srgbClr val="007E39"/>
                </a:solidFill>
              </a:rPr>
              <a:t>obturator</a:t>
            </a:r>
            <a:endParaRPr lang="pt-BR" i="1" dirty="0" smtClean="0">
              <a:solidFill>
                <a:srgbClr val="007E39"/>
              </a:solidFill>
            </a:endParaRPr>
          </a:p>
        </p:txBody>
      </p:sp>
      <p:pic>
        <p:nvPicPr>
          <p:cNvPr id="12" name="Imagem 11"/>
          <p:cNvPicPr>
            <a:picLocks noChangeAspect="1"/>
          </p:cNvPicPr>
          <p:nvPr/>
        </p:nvPicPr>
        <p:blipFill rotWithShape="1">
          <a:blip r:embed="rId2">
            <a:extLst>
              <a:ext uri="{28A0092B-C50C-407E-A947-70E740481C1C}">
                <a14:useLocalDpi xmlns:a14="http://schemas.microsoft.com/office/drawing/2010/main" val="0"/>
              </a:ext>
            </a:extLst>
          </a:blip>
          <a:srcRect l="1909" r="1853" b="4633"/>
          <a:stretch/>
        </p:blipFill>
        <p:spPr>
          <a:xfrm>
            <a:off x="4067502" y="450976"/>
            <a:ext cx="6013121" cy="5549463"/>
          </a:xfrm>
          <a:prstGeom prst="rect">
            <a:avLst/>
          </a:prstGeom>
        </p:spPr>
      </p:pic>
    </p:spTree>
    <p:extLst>
      <p:ext uri="{BB962C8B-B14F-4D97-AF65-F5344CB8AC3E}">
        <p14:creationId xmlns:p14="http://schemas.microsoft.com/office/powerpoint/2010/main" val="227289310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342900" indent="-342900"/>
            <a:r>
              <a:rPr lang="pt-BR" dirty="0" err="1" smtClean="0"/>
              <a:t>Results</a:t>
            </a:r>
            <a:endParaRPr lang="pt-BR" dirty="0"/>
          </a:p>
        </p:txBody>
      </p:sp>
      <p:sp>
        <p:nvSpPr>
          <p:cNvPr id="3" name="Subtitle 2"/>
          <p:cNvSpPr>
            <a:spLocks noGrp="1"/>
          </p:cNvSpPr>
          <p:nvPr>
            <p:ph type="subTitle"/>
          </p:nvPr>
        </p:nvSpPr>
        <p:spPr>
          <a:xfrm>
            <a:off x="237300" y="1428750"/>
            <a:ext cx="9072000" cy="5524500"/>
          </a:xfrm>
        </p:spPr>
        <p:txBody>
          <a:bodyPr/>
          <a:lstStyle/>
          <a:p>
            <a:pPr lvl="1"/>
            <a:endParaRPr lang="pt-BR" dirty="0"/>
          </a:p>
          <a:p>
            <a:pPr marL="342900" indent="-342900">
              <a:buFont typeface="Arial" panose="020B0604020202020204" pitchFamily="34" charset="0"/>
              <a:buChar char="•"/>
            </a:pPr>
            <a:r>
              <a:rPr lang="pt-BR" sz="3200" b="1" dirty="0" err="1"/>
              <a:t>Formicidae</a:t>
            </a:r>
            <a:r>
              <a:rPr lang="pt-BR" sz="3200" b="1" dirty="0"/>
              <a:t> </a:t>
            </a:r>
            <a:r>
              <a:rPr lang="pt-BR" sz="3200" b="1" dirty="0" err="1" smtClean="0"/>
              <a:t>Tree</a:t>
            </a:r>
            <a:r>
              <a:rPr lang="pt-BR" sz="2400" dirty="0" smtClean="0"/>
              <a:t>:</a:t>
            </a:r>
          </a:p>
          <a:p>
            <a:pPr marL="342900" indent="-342900">
              <a:buFont typeface="Arial" panose="020B0604020202020204" pitchFamily="34" charset="0"/>
              <a:buChar char="•"/>
            </a:pPr>
            <a:endParaRPr lang="pt-BR" sz="2400" dirty="0"/>
          </a:p>
          <a:p>
            <a:pPr marL="342900" indent="-342900">
              <a:buFont typeface="Arial" panose="020B0604020202020204" pitchFamily="34" charset="0"/>
              <a:buChar char="•"/>
            </a:pPr>
            <a:r>
              <a:rPr lang="pt-BR" sz="2400" dirty="0" err="1"/>
              <a:t>Monophyletic</a:t>
            </a:r>
            <a:r>
              <a:rPr lang="pt-BR" sz="2400" dirty="0"/>
              <a:t> </a:t>
            </a:r>
            <a:r>
              <a:rPr lang="pt-BR" sz="2400" dirty="0" err="1" smtClean="0"/>
              <a:t>clades</a:t>
            </a:r>
            <a:endParaRPr lang="pt-BR" sz="2400" dirty="0"/>
          </a:p>
          <a:p>
            <a:r>
              <a:rPr lang="pt-BR" sz="2400" dirty="0" smtClean="0"/>
              <a:t>	</a:t>
            </a:r>
            <a:r>
              <a:rPr lang="pt-BR" sz="2000" dirty="0" err="1" smtClean="0"/>
              <a:t>Pseudomyrmecinae</a:t>
            </a:r>
            <a:endParaRPr lang="pt-BR" sz="2000" dirty="0"/>
          </a:p>
          <a:p>
            <a:r>
              <a:rPr lang="pt-BR" sz="2000" dirty="0" smtClean="0"/>
              <a:t>	</a:t>
            </a:r>
            <a:r>
              <a:rPr lang="pt-BR" sz="2000" dirty="0" err="1" smtClean="0"/>
              <a:t>Ponerinae</a:t>
            </a:r>
            <a:endParaRPr lang="pt-BR" sz="2000" dirty="0" smtClean="0"/>
          </a:p>
          <a:p>
            <a:r>
              <a:rPr lang="pt-BR" sz="2000" dirty="0"/>
              <a:t>	</a:t>
            </a:r>
            <a:r>
              <a:rPr lang="pt-BR" sz="2000" dirty="0" err="1" smtClean="0"/>
              <a:t>All</a:t>
            </a:r>
            <a:r>
              <a:rPr lang="pt-BR" sz="2000" dirty="0" smtClean="0"/>
              <a:t> </a:t>
            </a:r>
            <a:r>
              <a:rPr lang="pt-BR" sz="2000" dirty="0" err="1" smtClean="0"/>
              <a:t>genera</a:t>
            </a:r>
            <a:endParaRPr lang="pt-BR" sz="2000" dirty="0" smtClean="0"/>
          </a:p>
          <a:p>
            <a:r>
              <a:rPr lang="pt-BR" sz="2000" dirty="0"/>
              <a:t>	</a:t>
            </a:r>
            <a:r>
              <a:rPr lang="pt-BR" sz="2000" dirty="0" smtClean="0"/>
              <a:t>100% BS </a:t>
            </a:r>
            <a:r>
              <a:rPr lang="pt-BR" sz="2000" dirty="0" err="1" smtClean="0"/>
              <a:t>support</a:t>
            </a:r>
            <a:endParaRPr lang="pt-BR" sz="2000" dirty="0"/>
          </a:p>
          <a:p>
            <a:pPr marL="342900" indent="-342900">
              <a:buFont typeface="Arial" panose="020B0604020202020204" pitchFamily="34" charset="0"/>
              <a:buChar char="•"/>
            </a:pPr>
            <a:endParaRPr lang="pt-BR" sz="2400" dirty="0"/>
          </a:p>
          <a:p>
            <a:pPr marL="342900" indent="-342900">
              <a:buFont typeface="Arial" panose="020B0604020202020204" pitchFamily="34" charset="0"/>
              <a:buChar char="•"/>
            </a:pPr>
            <a:r>
              <a:rPr lang="pt-BR" sz="2400" dirty="0" err="1"/>
              <a:t>Low</a:t>
            </a:r>
            <a:r>
              <a:rPr lang="pt-BR" sz="2400" dirty="0"/>
              <a:t> </a:t>
            </a:r>
            <a:r>
              <a:rPr lang="pt-BR" sz="2400" dirty="0" err="1"/>
              <a:t>bootstrap</a:t>
            </a:r>
            <a:r>
              <a:rPr lang="pt-BR" sz="2400" dirty="0"/>
              <a:t> </a:t>
            </a:r>
            <a:r>
              <a:rPr lang="pt-BR" sz="2400" dirty="0" err="1"/>
              <a:t>values</a:t>
            </a:r>
            <a:endParaRPr lang="pt-BR" sz="2400" dirty="0"/>
          </a:p>
          <a:p>
            <a:r>
              <a:rPr lang="pt-BR" sz="2400" dirty="0" smtClean="0"/>
              <a:t>	</a:t>
            </a:r>
            <a:r>
              <a:rPr lang="pt-BR" sz="1800" dirty="0" err="1" smtClean="0"/>
              <a:t>Myrmicinae</a:t>
            </a:r>
            <a:r>
              <a:rPr lang="pt-BR" sz="1800" dirty="0" smtClean="0"/>
              <a:t> nodes</a:t>
            </a:r>
            <a:endParaRPr lang="pt-BR" sz="2400" dirty="0" smtClean="0"/>
          </a:p>
          <a:p>
            <a:pPr marL="342900" indent="-342900">
              <a:buFont typeface="Arial" panose="020B0604020202020204" pitchFamily="34" charset="0"/>
              <a:buChar char="•"/>
            </a:pPr>
            <a:endParaRPr lang="pt-BR" sz="2400" dirty="0" smtClean="0"/>
          </a:p>
          <a:p>
            <a:pPr marL="342900" indent="-342900">
              <a:buFont typeface="Arial" panose="020B0604020202020204" pitchFamily="34" charset="0"/>
              <a:buChar char="•"/>
            </a:pPr>
            <a:endParaRPr lang="pt-BR" sz="2400" dirty="0" smtClean="0"/>
          </a:p>
          <a:p>
            <a:pPr lvl="1"/>
            <a:endParaRPr lang="pt-BR" dirty="0"/>
          </a:p>
        </p:txBody>
      </p:sp>
      <p:pic>
        <p:nvPicPr>
          <p:cNvPr id="7" name="Imagem 6"/>
          <p:cNvPicPr>
            <a:picLocks noChangeAspect="1"/>
          </p:cNvPicPr>
          <p:nvPr/>
        </p:nvPicPr>
        <p:blipFill rotWithShape="1">
          <a:blip r:embed="rId2">
            <a:extLst>
              <a:ext uri="{28A0092B-C50C-407E-A947-70E740481C1C}">
                <a14:useLocalDpi xmlns:a14="http://schemas.microsoft.com/office/drawing/2010/main" val="0"/>
              </a:ext>
            </a:extLst>
          </a:blip>
          <a:srcRect r="1672" b="4950"/>
          <a:stretch/>
        </p:blipFill>
        <p:spPr>
          <a:xfrm>
            <a:off x="3841430" y="1495424"/>
            <a:ext cx="6239195" cy="4864078"/>
          </a:xfrm>
          <a:prstGeom prst="rect">
            <a:avLst/>
          </a:prstGeom>
        </p:spPr>
      </p:pic>
    </p:spTree>
    <p:extLst>
      <p:ext uri="{BB962C8B-B14F-4D97-AF65-F5344CB8AC3E}">
        <p14:creationId xmlns:p14="http://schemas.microsoft.com/office/powerpoint/2010/main" val="243765015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 name="CustomShape 1"/>
          <p:cNvSpPr/>
          <p:nvPr/>
        </p:nvSpPr>
        <p:spPr>
          <a:xfrm>
            <a:off x="440216" y="96722"/>
            <a:ext cx="4944600" cy="126144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pPr>
              <a:lnSpc>
                <a:spcPct val="100000"/>
              </a:lnSpc>
            </a:pPr>
            <a:r>
              <a:rPr lang="en-US" sz="4000" b="1" strike="noStrike" spc="-1" dirty="0" smtClean="0">
                <a:solidFill>
                  <a:srgbClr val="000000"/>
                </a:solidFill>
                <a:latin typeface="Arial"/>
                <a:ea typeface="Arial"/>
              </a:rPr>
              <a:t>Discussion</a:t>
            </a:r>
            <a:endParaRPr lang="en-US" sz="4000" b="0" strike="noStrike" spc="-1" dirty="0">
              <a:latin typeface="Arial"/>
            </a:endParaRPr>
          </a:p>
        </p:txBody>
      </p:sp>
      <p:sp>
        <p:nvSpPr>
          <p:cNvPr id="291" name="CustomShape 2"/>
          <p:cNvSpPr/>
          <p:nvPr/>
        </p:nvSpPr>
        <p:spPr>
          <a:xfrm>
            <a:off x="13892" y="1133742"/>
            <a:ext cx="6803300" cy="5791355"/>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marL="431640" indent="-321480">
              <a:lnSpc>
                <a:spcPct val="100000"/>
              </a:lnSpc>
              <a:buClr>
                <a:srgbClr val="000000"/>
              </a:buClr>
              <a:buFont typeface="Noto Sans Symbols"/>
              <a:buChar char="●"/>
            </a:pPr>
            <a:r>
              <a:rPr lang="en-US" sz="2400" b="0" strike="noStrike" spc="-1" dirty="0" smtClean="0">
                <a:solidFill>
                  <a:srgbClr val="000000"/>
                </a:solidFill>
                <a:latin typeface="Arial"/>
                <a:ea typeface="Arial"/>
              </a:rPr>
              <a:t>Overall:</a:t>
            </a:r>
          </a:p>
          <a:p>
            <a:pPr marL="888840" lvl="1" indent="-321480">
              <a:buClr>
                <a:srgbClr val="000000"/>
              </a:buClr>
              <a:buFont typeface="Noto Sans Symbols"/>
              <a:buChar char="●"/>
            </a:pPr>
            <a:r>
              <a:rPr lang="en-US" sz="2400" spc="-1" dirty="0" smtClean="0">
                <a:solidFill>
                  <a:srgbClr val="000000"/>
                </a:solidFill>
                <a:latin typeface="Arial"/>
                <a:ea typeface="Arial"/>
              </a:rPr>
              <a:t>Moderate phylogenetic inference accuracy</a:t>
            </a:r>
          </a:p>
          <a:p>
            <a:pPr marL="888840" lvl="1" indent="-321480">
              <a:buClr>
                <a:srgbClr val="000000"/>
              </a:buClr>
              <a:buFont typeface="Noto Sans Symbols"/>
              <a:buChar char="●"/>
            </a:pPr>
            <a:r>
              <a:rPr lang="en-US" sz="2400" spc="-1" dirty="0" smtClean="0">
                <a:solidFill>
                  <a:srgbClr val="000000"/>
                </a:solidFill>
                <a:latin typeface="Arial"/>
                <a:ea typeface="Arial"/>
              </a:rPr>
              <a:t>All </a:t>
            </a:r>
            <a:r>
              <a:rPr lang="en-US" sz="2400" b="0" strike="noStrike" spc="-1" dirty="0" smtClean="0">
                <a:solidFill>
                  <a:srgbClr val="000000"/>
                </a:solidFill>
                <a:latin typeface="Arial"/>
                <a:ea typeface="Arial"/>
              </a:rPr>
              <a:t>genera monophyletic</a:t>
            </a:r>
          </a:p>
          <a:p>
            <a:pPr marL="888840" lvl="1" indent="-321480">
              <a:buClr>
                <a:srgbClr val="000000"/>
              </a:buClr>
              <a:buFont typeface="Noto Sans Symbols"/>
              <a:buChar char="●"/>
            </a:pPr>
            <a:r>
              <a:rPr lang="en-US" sz="2400" spc="-1" dirty="0" smtClean="0">
                <a:solidFill>
                  <a:srgbClr val="000000"/>
                </a:solidFill>
                <a:latin typeface="Arial"/>
                <a:ea typeface="Arial"/>
              </a:rPr>
              <a:t>Good resolution – resolve shallow nodes</a:t>
            </a:r>
          </a:p>
          <a:p>
            <a:pPr marL="888840" lvl="1" indent="-321480">
              <a:buClr>
                <a:srgbClr val="000000"/>
              </a:buClr>
              <a:buFont typeface="Noto Sans Symbols"/>
              <a:buChar char="●"/>
            </a:pPr>
            <a:endParaRPr lang="en-US" sz="2400" spc="-1" dirty="0">
              <a:solidFill>
                <a:srgbClr val="000000"/>
              </a:solidFill>
              <a:latin typeface="Arial"/>
              <a:ea typeface="Arial"/>
            </a:endParaRPr>
          </a:p>
          <a:p>
            <a:pPr marL="431640" indent="-321480">
              <a:lnSpc>
                <a:spcPct val="100000"/>
              </a:lnSpc>
              <a:buClr>
                <a:srgbClr val="000000"/>
              </a:buClr>
              <a:buFont typeface="Noto Sans Symbols"/>
              <a:buChar char="●"/>
            </a:pPr>
            <a:r>
              <a:rPr lang="en-US" sz="2400" b="0" strike="noStrike" spc="-1" dirty="0" smtClean="0">
                <a:solidFill>
                  <a:srgbClr val="000000"/>
                </a:solidFill>
                <a:latin typeface="Arial"/>
                <a:ea typeface="Arial"/>
              </a:rPr>
              <a:t>Low bootstrap values</a:t>
            </a:r>
          </a:p>
          <a:p>
            <a:pPr marL="888840" lvl="1" indent="-321480">
              <a:buClr>
                <a:srgbClr val="000000"/>
              </a:buClr>
              <a:buFont typeface="Noto Sans Symbols"/>
              <a:buChar char="●"/>
            </a:pPr>
            <a:r>
              <a:rPr lang="en-US" sz="2400" spc="-1" dirty="0" smtClean="0">
                <a:solidFill>
                  <a:srgbClr val="000000"/>
                </a:solidFill>
                <a:latin typeface="Arial"/>
                <a:ea typeface="Arial"/>
              </a:rPr>
              <a:t>Mostly in </a:t>
            </a:r>
            <a:r>
              <a:rPr lang="en-US" sz="2400" spc="-1" dirty="0" err="1" smtClean="0">
                <a:solidFill>
                  <a:srgbClr val="000000"/>
                </a:solidFill>
                <a:latin typeface="Arial"/>
                <a:ea typeface="Arial"/>
              </a:rPr>
              <a:t>Myrmicinae</a:t>
            </a:r>
            <a:r>
              <a:rPr lang="en-US" sz="2400" spc="-1" dirty="0" smtClean="0">
                <a:solidFill>
                  <a:srgbClr val="000000"/>
                </a:solidFill>
                <a:latin typeface="Arial"/>
                <a:ea typeface="Arial"/>
              </a:rPr>
              <a:t> – </a:t>
            </a:r>
            <a:r>
              <a:rPr lang="en-US" sz="2400" spc="-1" dirty="0" err="1" smtClean="0">
                <a:solidFill>
                  <a:srgbClr val="000000"/>
                </a:solidFill>
                <a:latin typeface="Arial"/>
                <a:ea typeface="Arial"/>
              </a:rPr>
              <a:t>hyperdiverse</a:t>
            </a:r>
            <a:endParaRPr lang="en-US" sz="2400" spc="-1" dirty="0" smtClean="0">
              <a:solidFill>
                <a:srgbClr val="000000"/>
              </a:solidFill>
              <a:latin typeface="Arial"/>
              <a:ea typeface="Arial"/>
            </a:endParaRPr>
          </a:p>
          <a:p>
            <a:pPr marL="888840" lvl="1" indent="-321480">
              <a:buClr>
                <a:srgbClr val="000000"/>
              </a:buClr>
              <a:buFont typeface="Noto Sans Symbols"/>
              <a:buChar char="●"/>
            </a:pPr>
            <a:r>
              <a:rPr lang="en-US" sz="2400" spc="-1" dirty="0" smtClean="0">
                <a:solidFill>
                  <a:srgbClr val="000000"/>
                </a:solidFill>
                <a:latin typeface="Arial"/>
                <a:ea typeface="Arial"/>
              </a:rPr>
              <a:t>Improved taxonomic coverage</a:t>
            </a:r>
          </a:p>
          <a:p>
            <a:pPr marL="888840" lvl="1" indent="-321480">
              <a:buClr>
                <a:srgbClr val="000000"/>
              </a:buClr>
              <a:buFont typeface="Noto Sans Symbols"/>
              <a:buChar char="●"/>
            </a:pPr>
            <a:r>
              <a:rPr lang="en-US" sz="2400" spc="-1" dirty="0" smtClean="0">
                <a:solidFill>
                  <a:srgbClr val="000000"/>
                </a:solidFill>
                <a:latin typeface="Arial"/>
                <a:ea typeface="Arial"/>
              </a:rPr>
              <a:t>More robust tree inference methods</a:t>
            </a:r>
          </a:p>
          <a:p>
            <a:pPr marL="888840" lvl="1" indent="-321480">
              <a:buClr>
                <a:srgbClr val="000000"/>
              </a:buClr>
              <a:buFont typeface="Noto Sans Symbols"/>
              <a:buChar char="●"/>
            </a:pPr>
            <a:r>
              <a:rPr lang="en-US" sz="2400" b="0" strike="noStrike" spc="-1" dirty="0" smtClean="0">
                <a:solidFill>
                  <a:srgbClr val="000000"/>
                </a:solidFill>
                <a:latin typeface="Arial"/>
                <a:ea typeface="Arial"/>
              </a:rPr>
              <a:t>Resolve paraphyletic relationships</a:t>
            </a:r>
          </a:p>
          <a:p>
            <a:pPr marL="888840" lvl="1" indent="-321480">
              <a:buClr>
                <a:srgbClr val="000000"/>
              </a:buClr>
              <a:buFont typeface="Noto Sans Symbols"/>
              <a:buChar char="●"/>
            </a:pPr>
            <a:r>
              <a:rPr lang="en-US" sz="2200" b="0" strike="noStrike" spc="-1" dirty="0" smtClean="0">
                <a:latin typeface="Arial"/>
              </a:rPr>
              <a:t>Also applicable to poorly support nodes in </a:t>
            </a:r>
            <a:r>
              <a:rPr lang="en-US" sz="2200" b="0" i="1" strike="noStrike" spc="-1" dirty="0" err="1" smtClean="0">
                <a:latin typeface="Arial"/>
              </a:rPr>
              <a:t>Temnothorax</a:t>
            </a:r>
            <a:r>
              <a:rPr lang="en-US" sz="2200" b="0" strike="noStrike" spc="-1" dirty="0" smtClean="0">
                <a:latin typeface="Arial"/>
              </a:rPr>
              <a:t> genus</a:t>
            </a:r>
            <a:endParaRPr lang="en-US" sz="2200" b="0" strike="noStrike" spc="-1" dirty="0">
              <a:latin typeface="Arial"/>
            </a:endParaRPr>
          </a:p>
          <a:p>
            <a:pPr marL="431640" indent="-321480">
              <a:lnSpc>
                <a:spcPct val="100000"/>
              </a:lnSpc>
            </a:pPr>
            <a:endParaRPr lang="en-US" sz="2400" b="0" strike="noStrike" spc="-1" dirty="0">
              <a:latin typeface="Arial"/>
            </a:endParaRPr>
          </a:p>
          <a:p>
            <a:pPr marL="431640" indent="-321480">
              <a:lnSpc>
                <a:spcPct val="100000"/>
              </a:lnSpc>
              <a:buClr>
                <a:srgbClr val="000000"/>
              </a:buClr>
              <a:buFont typeface="Noto Sans Symbols"/>
              <a:buChar char="●"/>
            </a:pPr>
            <a:r>
              <a:rPr lang="en-US" sz="2400" spc="-1" dirty="0" smtClean="0">
                <a:solidFill>
                  <a:srgbClr val="000000"/>
                </a:solidFill>
                <a:latin typeface="Arial"/>
              </a:rPr>
              <a:t>Next steps:</a:t>
            </a:r>
          </a:p>
          <a:p>
            <a:pPr marL="888840" lvl="1" indent="-321480">
              <a:buClr>
                <a:srgbClr val="000000"/>
              </a:buClr>
              <a:buFont typeface="Noto Sans Symbols"/>
              <a:buChar char="●"/>
            </a:pPr>
            <a:r>
              <a:rPr lang="en-US" sz="2200" b="0" strike="noStrike" spc="-1" dirty="0" err="1" smtClean="0">
                <a:solidFill>
                  <a:srgbClr val="000000"/>
                </a:solidFill>
                <a:latin typeface="Arial"/>
              </a:rPr>
              <a:t>Mitogenome</a:t>
            </a:r>
            <a:r>
              <a:rPr lang="en-US" sz="2200" b="0" strike="noStrike" spc="-1" dirty="0" smtClean="0">
                <a:solidFill>
                  <a:srgbClr val="000000"/>
                </a:solidFill>
                <a:latin typeface="Arial"/>
              </a:rPr>
              <a:t> assembly (outgroup species)</a:t>
            </a:r>
          </a:p>
          <a:p>
            <a:pPr marL="888840" lvl="1" indent="-321480">
              <a:buClr>
                <a:srgbClr val="000000"/>
              </a:buClr>
              <a:buFont typeface="Noto Sans Symbols"/>
              <a:buChar char="●"/>
            </a:pPr>
            <a:r>
              <a:rPr lang="en-US" sz="2200" b="0" strike="noStrike" spc="-1" dirty="0" smtClean="0">
                <a:solidFill>
                  <a:srgbClr val="000000"/>
                </a:solidFill>
                <a:latin typeface="Arial"/>
              </a:rPr>
              <a:t>Manual curation</a:t>
            </a:r>
          </a:p>
          <a:p>
            <a:pPr marL="888840" lvl="1" indent="-321480">
              <a:buClr>
                <a:srgbClr val="000000"/>
              </a:buClr>
              <a:buFont typeface="Noto Sans Symbols"/>
              <a:buChar char="●"/>
            </a:pPr>
            <a:r>
              <a:rPr lang="en-US" sz="2200" spc="-1" dirty="0" smtClean="0">
                <a:solidFill>
                  <a:srgbClr val="000000"/>
                </a:solidFill>
                <a:latin typeface="Arial"/>
              </a:rPr>
              <a:t>Maximum Likelihood</a:t>
            </a:r>
          </a:p>
          <a:p>
            <a:pPr marL="888840" lvl="1" indent="-321480">
              <a:buClr>
                <a:srgbClr val="000000"/>
              </a:buClr>
              <a:buFont typeface="Noto Sans Symbols"/>
              <a:buChar char="●"/>
            </a:pPr>
            <a:r>
              <a:rPr lang="en-US" sz="2200" spc="-1" dirty="0" err="1" smtClean="0">
                <a:solidFill>
                  <a:srgbClr val="000000"/>
                </a:solidFill>
                <a:latin typeface="Arial"/>
              </a:rPr>
              <a:t>Synteny</a:t>
            </a:r>
            <a:r>
              <a:rPr lang="en-US" sz="2200" spc="-1" dirty="0" smtClean="0">
                <a:solidFill>
                  <a:srgbClr val="000000"/>
                </a:solidFill>
                <a:latin typeface="Arial"/>
              </a:rPr>
              <a:t> and comparative genomics analyses</a:t>
            </a:r>
            <a:endParaRPr lang="en-US" sz="2200" spc="-1" dirty="0">
              <a:solidFill>
                <a:srgbClr val="000000"/>
              </a:solidFill>
              <a:latin typeface="Arial"/>
            </a:endParaRPr>
          </a:p>
          <a:p>
            <a:pPr marL="567360" lvl="1">
              <a:buClr>
                <a:srgbClr val="000000"/>
              </a:buClr>
            </a:pPr>
            <a:endParaRPr lang="en-US" sz="2200" b="0" strike="noStrike" spc="-1" dirty="0" smtClean="0">
              <a:solidFill>
                <a:srgbClr val="000000"/>
              </a:solidFill>
              <a:latin typeface="Arial"/>
            </a:endParaRPr>
          </a:p>
        </p:txBody>
      </p:sp>
      <p:sp>
        <p:nvSpPr>
          <p:cNvPr id="292" name="CustomShape 3"/>
          <p:cNvSpPr/>
          <p:nvPr/>
        </p:nvSpPr>
        <p:spPr>
          <a:xfrm>
            <a:off x="5952960" y="1446120"/>
            <a:ext cx="1227960" cy="1356480"/>
          </a:xfrm>
          <a:custGeom>
            <a:avLst/>
            <a:gdLst/>
            <a:ahLst/>
            <a:cxnLst/>
            <a:rect l="l" t="t" r="r" b="b"/>
            <a:pathLst>
              <a:path w="1228725" h="1357312">
                <a:moveTo>
                  <a:pt x="0" y="0"/>
                </a:moveTo>
                <a:lnTo>
                  <a:pt x="3416" y="0"/>
                </a:lnTo>
                <a:lnTo>
                  <a:pt x="3416" y="3771"/>
                </a:lnTo>
                <a:lnTo>
                  <a:pt x="0" y="3771"/>
                </a:lnTo>
                <a:lnTo>
                  <a:pt x="0" y="0"/>
                </a:lnTo>
                <a:close/>
                <a:moveTo>
                  <a:pt x="10210" y="5472"/>
                </a:moveTo>
                <a:lnTo>
                  <a:pt x="14972" y="5464"/>
                </a:lnTo>
              </a:path>
            </a:pathLst>
          </a:custGeom>
          <a:blipFill rotWithShape="0">
            <a:blip r:embed="rId3"/>
            <a:stretch>
              <a:fillRect/>
            </a:stretch>
          </a:blipFill>
          <a:ln w="31680">
            <a:solidFill>
              <a:srgbClr val="000000"/>
            </a:solidFill>
            <a:miter/>
          </a:ln>
        </p:spPr>
        <p:style>
          <a:lnRef idx="0">
            <a:scrgbClr r="0" g="0" b="0"/>
          </a:lnRef>
          <a:fillRef idx="0">
            <a:scrgbClr r="0" g="0" b="0"/>
          </a:fillRef>
          <a:effectRef idx="0">
            <a:scrgbClr r="0" g="0" b="0"/>
          </a:effectRef>
          <a:fontRef idx="minor"/>
        </p:style>
      </p:sp>
      <p:sp>
        <p:nvSpPr>
          <p:cNvPr id="293" name="CustomShape 4"/>
          <p:cNvSpPr/>
          <p:nvPr/>
        </p:nvSpPr>
        <p:spPr>
          <a:xfrm>
            <a:off x="5796000" y="3692520"/>
            <a:ext cx="1708920" cy="1652040"/>
          </a:xfrm>
          <a:custGeom>
            <a:avLst/>
            <a:gdLst/>
            <a:ahLst/>
            <a:cxnLst/>
            <a:rect l="l" t="t" r="r" b="b"/>
            <a:pathLst>
              <a:path w="1709737" h="1652588">
                <a:moveTo>
                  <a:pt x="0" y="0"/>
                </a:moveTo>
                <a:lnTo>
                  <a:pt x="4751" y="0"/>
                </a:lnTo>
                <a:lnTo>
                  <a:pt x="4751" y="4590"/>
                </a:lnTo>
                <a:lnTo>
                  <a:pt x="0" y="4590"/>
                </a:lnTo>
                <a:lnTo>
                  <a:pt x="0" y="0"/>
                </a:lnTo>
                <a:close/>
                <a:moveTo>
                  <a:pt x="13869" y="6593"/>
                </a:moveTo>
                <a:lnTo>
                  <a:pt x="17003" y="6526"/>
                </a:lnTo>
              </a:path>
            </a:pathLst>
          </a:custGeom>
          <a:blipFill rotWithShape="0">
            <a:blip r:embed="rId4"/>
            <a:stretch>
              <a:fillRect/>
            </a:stretch>
          </a:blipFill>
          <a:ln w="31680">
            <a:solidFill>
              <a:srgbClr val="000000"/>
            </a:solidFill>
            <a:miter/>
          </a:ln>
        </p:spPr>
        <p:style>
          <a:lnRef idx="0">
            <a:scrgbClr r="0" g="0" b="0"/>
          </a:lnRef>
          <a:fillRef idx="0">
            <a:scrgbClr r="0" g="0" b="0"/>
          </a:fillRef>
          <a:effectRef idx="0">
            <a:scrgbClr r="0" g="0" b="0"/>
          </a:effectRef>
          <a:fontRef idx="minor"/>
        </p:style>
      </p:sp>
      <p:sp>
        <p:nvSpPr>
          <p:cNvPr id="295" name="CustomShape 5"/>
          <p:cNvSpPr/>
          <p:nvPr/>
        </p:nvSpPr>
        <p:spPr>
          <a:xfrm>
            <a:off x="5796000" y="5840280"/>
            <a:ext cx="1708920" cy="1362960"/>
          </a:xfrm>
          <a:custGeom>
            <a:avLst/>
            <a:gdLst/>
            <a:ahLst/>
            <a:cxnLst/>
            <a:rect l="l" t="t" r="r" b="b"/>
            <a:pathLst>
              <a:path w="1709737" h="1363662">
                <a:moveTo>
                  <a:pt x="0" y="0"/>
                </a:moveTo>
                <a:lnTo>
                  <a:pt x="4751" y="0"/>
                </a:lnTo>
                <a:lnTo>
                  <a:pt x="4751" y="3791"/>
                </a:lnTo>
                <a:lnTo>
                  <a:pt x="0" y="3791"/>
                </a:lnTo>
                <a:lnTo>
                  <a:pt x="0" y="0"/>
                </a:lnTo>
                <a:close/>
                <a:moveTo>
                  <a:pt x="13533" y="4390"/>
                </a:moveTo>
                <a:lnTo>
                  <a:pt x="17477" y="4359"/>
                </a:lnTo>
              </a:path>
            </a:pathLst>
          </a:custGeom>
          <a:blipFill rotWithShape="0">
            <a:blip r:embed="rId5"/>
            <a:stretch>
              <a:fillRect/>
            </a:stretch>
          </a:blipFill>
          <a:ln w="31680">
            <a:solidFill>
              <a:srgbClr val="000000"/>
            </a:solidFill>
            <a:miter/>
          </a:ln>
        </p:spPr>
        <p:style>
          <a:lnRef idx="0">
            <a:scrgbClr r="0" g="0" b="0"/>
          </a:lnRef>
          <a:fillRef idx="0">
            <a:scrgbClr r="0" g="0" b="0"/>
          </a:fillRef>
          <a:effectRef idx="0">
            <a:scrgbClr r="0" g="0" b="0"/>
          </a:effectRef>
          <a:fontRef idx="minor"/>
        </p:style>
      </p:sp>
      <p:pic>
        <p:nvPicPr>
          <p:cNvPr id="1026" name="Picture 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250729" y="3372029"/>
            <a:ext cx="3814129" cy="28605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17192" y="17892"/>
            <a:ext cx="3216221" cy="32162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22387534"/>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 name="CustomShape 1"/>
          <p:cNvSpPr/>
          <p:nvPr/>
        </p:nvSpPr>
        <p:spPr>
          <a:xfrm>
            <a:off x="503280" y="301680"/>
            <a:ext cx="4944600" cy="126144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pPr>
              <a:lnSpc>
                <a:spcPct val="100000"/>
              </a:lnSpc>
            </a:pPr>
            <a:r>
              <a:rPr lang="en-US" sz="4000" b="1" strike="noStrike" spc="-1" dirty="0" smtClean="0">
                <a:latin typeface="Arial"/>
              </a:rPr>
              <a:t>Conclusion</a:t>
            </a:r>
            <a:endParaRPr lang="en-US" sz="4000" b="1" strike="noStrike" spc="-1" dirty="0">
              <a:latin typeface="Arial"/>
            </a:endParaRPr>
          </a:p>
        </p:txBody>
      </p:sp>
      <p:sp>
        <p:nvSpPr>
          <p:cNvPr id="291" name="CustomShape 2"/>
          <p:cNvSpPr/>
          <p:nvPr/>
        </p:nvSpPr>
        <p:spPr>
          <a:xfrm>
            <a:off x="29657" y="1579128"/>
            <a:ext cx="8076740" cy="5625708"/>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marL="431640" indent="-321480">
              <a:lnSpc>
                <a:spcPct val="100000"/>
              </a:lnSpc>
              <a:buClr>
                <a:srgbClr val="000000"/>
              </a:buClr>
              <a:buFont typeface="Noto Sans Symbols"/>
              <a:buChar char="●"/>
            </a:pPr>
            <a:r>
              <a:rPr lang="en-US" sz="2400" spc="-1" dirty="0" smtClean="0">
                <a:solidFill>
                  <a:srgbClr val="000000"/>
                </a:solidFill>
                <a:latin typeface="Arial"/>
                <a:ea typeface="Arial"/>
              </a:rPr>
              <a:t>This preliminary study:</a:t>
            </a:r>
          </a:p>
          <a:p>
            <a:pPr marL="888840" lvl="1" indent="-321480">
              <a:buClr>
                <a:srgbClr val="000000"/>
              </a:buClr>
              <a:buFont typeface="Noto Sans Symbols"/>
              <a:buChar char="●"/>
            </a:pPr>
            <a:r>
              <a:rPr lang="en-US" sz="2200" spc="-1" dirty="0" smtClean="0">
                <a:solidFill>
                  <a:srgbClr val="000000"/>
                </a:solidFill>
                <a:latin typeface="Arial"/>
                <a:ea typeface="Arial"/>
              </a:rPr>
              <a:t>Obtained and analyzed </a:t>
            </a:r>
            <a:r>
              <a:rPr lang="en-US" sz="2200" i="1" spc="-1" dirty="0" err="1" smtClean="0">
                <a:solidFill>
                  <a:srgbClr val="000000"/>
                </a:solidFill>
                <a:latin typeface="Arial"/>
                <a:ea typeface="Arial"/>
              </a:rPr>
              <a:t>Temnothorax</a:t>
            </a:r>
            <a:r>
              <a:rPr lang="en-US" sz="2200" spc="-1" dirty="0" smtClean="0">
                <a:solidFill>
                  <a:srgbClr val="000000"/>
                </a:solidFill>
                <a:latin typeface="Arial"/>
                <a:ea typeface="Arial"/>
              </a:rPr>
              <a:t> </a:t>
            </a:r>
            <a:r>
              <a:rPr lang="en-US" sz="2200" spc="-1" dirty="0" err="1" smtClean="0">
                <a:solidFill>
                  <a:srgbClr val="000000"/>
                </a:solidFill>
                <a:latin typeface="Arial"/>
                <a:ea typeface="Arial"/>
              </a:rPr>
              <a:t>mitogenome</a:t>
            </a:r>
            <a:r>
              <a:rPr lang="en-US" sz="2200" spc="-1" dirty="0" smtClean="0">
                <a:solidFill>
                  <a:srgbClr val="000000"/>
                </a:solidFill>
                <a:latin typeface="Arial"/>
                <a:ea typeface="Arial"/>
              </a:rPr>
              <a:t> sequences for the first time</a:t>
            </a:r>
          </a:p>
          <a:p>
            <a:pPr marL="888840" lvl="1" indent="-321480">
              <a:buClr>
                <a:srgbClr val="000000"/>
              </a:buClr>
              <a:buFont typeface="Noto Sans Symbols"/>
              <a:buChar char="●"/>
            </a:pPr>
            <a:r>
              <a:rPr lang="en-US" sz="2200" spc="-1" dirty="0" smtClean="0">
                <a:solidFill>
                  <a:srgbClr val="000000"/>
                </a:solidFill>
                <a:latin typeface="Arial"/>
                <a:ea typeface="Arial"/>
              </a:rPr>
              <a:t>No sequencing costs</a:t>
            </a:r>
          </a:p>
          <a:p>
            <a:pPr marL="1346040" lvl="2" indent="-321480">
              <a:buClr>
                <a:srgbClr val="000000"/>
              </a:buClr>
              <a:buFont typeface="Noto Sans Symbols"/>
              <a:buChar char="●"/>
            </a:pPr>
            <a:r>
              <a:rPr lang="en-US" sz="2000" spc="-1" dirty="0" smtClean="0">
                <a:solidFill>
                  <a:srgbClr val="000000"/>
                </a:solidFill>
                <a:latin typeface="Arial"/>
                <a:ea typeface="Arial"/>
              </a:rPr>
              <a:t>Illumina ‘partial genome’ run: ≈ 2.000 R$ per sample</a:t>
            </a:r>
          </a:p>
          <a:p>
            <a:pPr marL="1346040" lvl="2" indent="-321480">
              <a:buClr>
                <a:srgbClr val="000000"/>
              </a:buClr>
              <a:buFont typeface="Noto Sans Symbols"/>
              <a:buChar char="●"/>
            </a:pPr>
            <a:r>
              <a:rPr lang="en-US" sz="2000" spc="-1" dirty="0" smtClean="0">
                <a:solidFill>
                  <a:srgbClr val="000000"/>
                </a:solidFill>
                <a:latin typeface="Arial"/>
                <a:ea typeface="Arial"/>
              </a:rPr>
              <a:t>30 </a:t>
            </a:r>
            <a:r>
              <a:rPr lang="en-US" sz="2000" spc="-1" dirty="0" err="1" smtClean="0">
                <a:solidFill>
                  <a:srgbClr val="000000"/>
                </a:solidFill>
                <a:latin typeface="Arial"/>
                <a:ea typeface="Arial"/>
              </a:rPr>
              <a:t>mitogenomes</a:t>
            </a:r>
            <a:r>
              <a:rPr lang="en-US" sz="2000" spc="-1" dirty="0" smtClean="0">
                <a:solidFill>
                  <a:srgbClr val="000000"/>
                </a:solidFill>
                <a:latin typeface="Arial"/>
                <a:ea typeface="Arial"/>
              </a:rPr>
              <a:t>: </a:t>
            </a:r>
            <a:r>
              <a:rPr lang="en-US" sz="2000" b="1" spc="-1" dirty="0" smtClean="0">
                <a:solidFill>
                  <a:srgbClr val="FF0000"/>
                </a:solidFill>
                <a:latin typeface="Arial"/>
                <a:ea typeface="Arial"/>
              </a:rPr>
              <a:t>60.000 R$ saved!</a:t>
            </a:r>
          </a:p>
          <a:p>
            <a:pPr marL="888840" lvl="1" indent="-321480">
              <a:buClr>
                <a:srgbClr val="000000"/>
              </a:buClr>
              <a:buFont typeface="Noto Sans Symbols"/>
              <a:buChar char="●"/>
            </a:pPr>
            <a:r>
              <a:rPr lang="en-US" sz="2200" spc="-1" dirty="0" smtClean="0">
                <a:solidFill>
                  <a:srgbClr val="000000"/>
                </a:solidFill>
                <a:latin typeface="Arial"/>
                <a:ea typeface="Arial"/>
              </a:rPr>
              <a:t>Free bioinformatics software</a:t>
            </a:r>
          </a:p>
          <a:p>
            <a:pPr marL="888840" lvl="1" indent="-321480">
              <a:buClr>
                <a:srgbClr val="000000"/>
              </a:buClr>
              <a:buFont typeface="Noto Sans Symbols"/>
              <a:buChar char="●"/>
            </a:pPr>
            <a:r>
              <a:rPr lang="en-US" sz="2200" spc="-1" dirty="0" smtClean="0">
                <a:solidFill>
                  <a:srgbClr val="000000"/>
                </a:solidFill>
                <a:latin typeface="Arial"/>
                <a:ea typeface="Arial"/>
              </a:rPr>
              <a:t>4 GB RAM</a:t>
            </a:r>
            <a:r>
              <a:rPr lang="en-US" sz="2200" spc="-1" dirty="0">
                <a:solidFill>
                  <a:srgbClr val="000000"/>
                </a:solidFill>
                <a:latin typeface="Arial"/>
              </a:rPr>
              <a:t> </a:t>
            </a:r>
            <a:r>
              <a:rPr lang="en-US" sz="2200" spc="-1" dirty="0" smtClean="0">
                <a:solidFill>
                  <a:srgbClr val="000000"/>
                </a:solidFill>
                <a:latin typeface="Arial"/>
              </a:rPr>
              <a:t>– No supercomputer required</a:t>
            </a:r>
          </a:p>
          <a:p>
            <a:pPr marL="888840" lvl="1" indent="-321480">
              <a:buClr>
                <a:srgbClr val="000000"/>
              </a:buClr>
              <a:buFont typeface="Noto Sans Symbols"/>
              <a:buChar char="●"/>
            </a:pPr>
            <a:r>
              <a:rPr lang="en-US" sz="2200" b="1" spc="-1" dirty="0" smtClean="0">
                <a:solidFill>
                  <a:srgbClr val="000000"/>
                </a:solidFill>
                <a:latin typeface="Arial"/>
              </a:rPr>
              <a:t>NO/LOW BUDGET MITOGENOMICS</a:t>
            </a:r>
          </a:p>
          <a:p>
            <a:pPr marL="431640" indent="-321480">
              <a:buClr>
                <a:srgbClr val="000000"/>
              </a:buClr>
              <a:buFont typeface="Noto Sans Symbols"/>
              <a:buChar char="●"/>
            </a:pPr>
            <a:endParaRPr lang="en-US" sz="2400" b="1" spc="-1" dirty="0">
              <a:solidFill>
                <a:srgbClr val="000000"/>
              </a:solidFill>
              <a:latin typeface="Arial"/>
            </a:endParaRPr>
          </a:p>
          <a:p>
            <a:pPr marL="431640" indent="-321480">
              <a:buClr>
                <a:srgbClr val="000000"/>
              </a:buClr>
              <a:buFont typeface="Noto Sans Symbols"/>
              <a:buChar char="●"/>
            </a:pPr>
            <a:r>
              <a:rPr lang="en-US" sz="2400" spc="-1" dirty="0" smtClean="0">
                <a:solidFill>
                  <a:srgbClr val="000000"/>
                </a:solidFill>
                <a:latin typeface="Arial"/>
              </a:rPr>
              <a:t>Contribution to ant </a:t>
            </a:r>
            <a:r>
              <a:rPr lang="en-US" sz="2400" spc="-1" dirty="0" err="1" smtClean="0">
                <a:solidFill>
                  <a:srgbClr val="000000"/>
                </a:solidFill>
                <a:latin typeface="Arial"/>
              </a:rPr>
              <a:t>mitogenomic</a:t>
            </a:r>
            <a:r>
              <a:rPr lang="en-US" sz="2400" spc="-1" dirty="0" smtClean="0">
                <a:solidFill>
                  <a:srgbClr val="000000"/>
                </a:solidFill>
                <a:latin typeface="Arial"/>
              </a:rPr>
              <a:t> resources</a:t>
            </a:r>
          </a:p>
          <a:p>
            <a:pPr marL="431640" indent="-321480">
              <a:buClr>
                <a:srgbClr val="000000"/>
              </a:buClr>
              <a:buFont typeface="Noto Sans Symbols"/>
              <a:buChar char="●"/>
            </a:pPr>
            <a:endParaRPr lang="en-US" sz="2400" spc="-1" dirty="0" smtClean="0">
              <a:solidFill>
                <a:srgbClr val="000000"/>
              </a:solidFill>
              <a:latin typeface="Arial"/>
            </a:endParaRPr>
          </a:p>
          <a:p>
            <a:pPr marL="431640" indent="-321480">
              <a:buClr>
                <a:srgbClr val="000000"/>
              </a:buClr>
              <a:buFont typeface="Noto Sans Symbols"/>
              <a:buChar char="●"/>
            </a:pPr>
            <a:r>
              <a:rPr lang="en-US" sz="2400" spc="-1" dirty="0" smtClean="0">
                <a:solidFill>
                  <a:srgbClr val="000000"/>
                </a:solidFill>
                <a:latin typeface="Arial"/>
              </a:rPr>
              <a:t>Highlight the </a:t>
            </a:r>
            <a:r>
              <a:rPr lang="en-US" sz="2400" spc="-1" dirty="0">
                <a:solidFill>
                  <a:srgbClr val="000000"/>
                </a:solidFill>
                <a:latin typeface="Arial"/>
              </a:rPr>
              <a:t>u</a:t>
            </a:r>
            <a:r>
              <a:rPr lang="en-US" sz="2400" spc="-1" dirty="0" smtClean="0">
                <a:solidFill>
                  <a:srgbClr val="000000"/>
                </a:solidFill>
                <a:latin typeface="Arial"/>
              </a:rPr>
              <a:t>ntapped potential of public databases</a:t>
            </a:r>
          </a:p>
          <a:p>
            <a:pPr marL="431640" indent="-321480">
              <a:buClr>
                <a:srgbClr val="000000"/>
              </a:buClr>
              <a:buFont typeface="Noto Sans Symbols"/>
              <a:buChar char="●"/>
            </a:pPr>
            <a:endParaRPr lang="en-US" sz="2400" spc="-1" dirty="0" smtClean="0">
              <a:solidFill>
                <a:srgbClr val="000000"/>
              </a:solidFill>
              <a:latin typeface="Arial"/>
            </a:endParaRPr>
          </a:p>
          <a:p>
            <a:pPr marL="431640" indent="-321480">
              <a:buClr>
                <a:srgbClr val="000000"/>
              </a:buClr>
              <a:buFont typeface="Noto Sans Symbols"/>
              <a:buChar char="●"/>
            </a:pPr>
            <a:r>
              <a:rPr lang="en-US" sz="2400" spc="-1" dirty="0" smtClean="0">
                <a:solidFill>
                  <a:srgbClr val="000000"/>
                </a:solidFill>
                <a:latin typeface="Arial"/>
              </a:rPr>
              <a:t>Inspire similar works</a:t>
            </a:r>
          </a:p>
          <a:p>
            <a:pPr marL="888840" lvl="1" indent="-321480">
              <a:buClr>
                <a:srgbClr val="000000"/>
              </a:buClr>
              <a:buFont typeface="Noto Sans Symbols"/>
              <a:buChar char="●"/>
            </a:pPr>
            <a:r>
              <a:rPr lang="en-US" sz="2400" spc="-1" dirty="0" smtClean="0">
                <a:solidFill>
                  <a:srgbClr val="000000"/>
                </a:solidFill>
                <a:latin typeface="Arial"/>
              </a:rPr>
              <a:t>↑ </a:t>
            </a:r>
            <a:r>
              <a:rPr lang="en-US" sz="2400" spc="-1" dirty="0" err="1" smtClean="0">
                <a:solidFill>
                  <a:srgbClr val="000000"/>
                </a:solidFill>
                <a:latin typeface="Arial"/>
              </a:rPr>
              <a:t>mitogenomes</a:t>
            </a:r>
            <a:r>
              <a:rPr lang="en-US" sz="2400" spc="-1" dirty="0" smtClean="0">
                <a:solidFill>
                  <a:srgbClr val="000000"/>
                </a:solidFill>
                <a:latin typeface="Arial"/>
              </a:rPr>
              <a:t> : Evolution and Conservation (Non-model)</a:t>
            </a:r>
          </a:p>
          <a:p>
            <a:pPr marL="431640" indent="-321480">
              <a:buClr>
                <a:srgbClr val="000000"/>
              </a:buClr>
              <a:buFont typeface="Noto Sans Symbols"/>
              <a:buChar char="●"/>
            </a:pPr>
            <a:endParaRPr lang="en-US" sz="2400" spc="-1" dirty="0" smtClean="0">
              <a:solidFill>
                <a:srgbClr val="000000"/>
              </a:solidFill>
              <a:latin typeface="Arial"/>
            </a:endParaRPr>
          </a:p>
          <a:p>
            <a:pPr marL="431640" indent="-321480">
              <a:buClr>
                <a:srgbClr val="000000"/>
              </a:buClr>
              <a:buFont typeface="Noto Sans Symbols"/>
              <a:buChar char="●"/>
            </a:pPr>
            <a:endParaRPr lang="en-US" sz="2400" spc="-1" dirty="0" smtClean="0">
              <a:solidFill>
                <a:srgbClr val="000000"/>
              </a:solidFill>
              <a:latin typeface="Arial"/>
              <a:ea typeface="Arial"/>
            </a:endParaRPr>
          </a:p>
          <a:p>
            <a:pPr marL="431640" indent="-321480">
              <a:buClr>
                <a:srgbClr val="000000"/>
              </a:buClr>
              <a:buFont typeface="Noto Sans Symbols"/>
              <a:buChar char="●"/>
            </a:pPr>
            <a:endParaRPr lang="en-US" sz="2400" spc="-1" dirty="0">
              <a:solidFill>
                <a:srgbClr val="000000"/>
              </a:solidFill>
              <a:latin typeface="Arial"/>
              <a:ea typeface="Arial"/>
            </a:endParaRPr>
          </a:p>
        </p:txBody>
      </p:sp>
      <p:sp>
        <p:nvSpPr>
          <p:cNvPr id="292" name="CustomShape 3"/>
          <p:cNvSpPr/>
          <p:nvPr/>
        </p:nvSpPr>
        <p:spPr>
          <a:xfrm>
            <a:off x="5952960" y="1446120"/>
            <a:ext cx="1227960" cy="1356480"/>
          </a:xfrm>
          <a:custGeom>
            <a:avLst/>
            <a:gdLst/>
            <a:ahLst/>
            <a:cxnLst/>
            <a:rect l="l" t="t" r="r" b="b"/>
            <a:pathLst>
              <a:path w="1228725" h="1357312">
                <a:moveTo>
                  <a:pt x="0" y="0"/>
                </a:moveTo>
                <a:lnTo>
                  <a:pt x="3416" y="0"/>
                </a:lnTo>
                <a:lnTo>
                  <a:pt x="3416" y="3771"/>
                </a:lnTo>
                <a:lnTo>
                  <a:pt x="0" y="3771"/>
                </a:lnTo>
                <a:lnTo>
                  <a:pt x="0" y="0"/>
                </a:lnTo>
                <a:close/>
                <a:moveTo>
                  <a:pt x="10210" y="5472"/>
                </a:moveTo>
                <a:lnTo>
                  <a:pt x="14972" y="5464"/>
                </a:lnTo>
              </a:path>
            </a:pathLst>
          </a:custGeom>
          <a:blipFill rotWithShape="0">
            <a:blip r:embed="rId3"/>
            <a:stretch>
              <a:fillRect/>
            </a:stretch>
          </a:blipFill>
          <a:ln w="31680">
            <a:solidFill>
              <a:srgbClr val="000000"/>
            </a:solidFill>
            <a:miter/>
          </a:ln>
        </p:spPr>
        <p:style>
          <a:lnRef idx="0">
            <a:scrgbClr r="0" g="0" b="0"/>
          </a:lnRef>
          <a:fillRef idx="0">
            <a:scrgbClr r="0" g="0" b="0"/>
          </a:fillRef>
          <a:effectRef idx="0">
            <a:scrgbClr r="0" g="0" b="0"/>
          </a:effectRef>
          <a:fontRef idx="minor"/>
        </p:style>
      </p:sp>
      <p:sp>
        <p:nvSpPr>
          <p:cNvPr id="293" name="CustomShape 4"/>
          <p:cNvSpPr/>
          <p:nvPr/>
        </p:nvSpPr>
        <p:spPr>
          <a:xfrm>
            <a:off x="5796000" y="3692520"/>
            <a:ext cx="1708920" cy="1652040"/>
          </a:xfrm>
          <a:custGeom>
            <a:avLst/>
            <a:gdLst/>
            <a:ahLst/>
            <a:cxnLst/>
            <a:rect l="l" t="t" r="r" b="b"/>
            <a:pathLst>
              <a:path w="1709737" h="1652588">
                <a:moveTo>
                  <a:pt x="0" y="0"/>
                </a:moveTo>
                <a:lnTo>
                  <a:pt x="4751" y="0"/>
                </a:lnTo>
                <a:lnTo>
                  <a:pt x="4751" y="4590"/>
                </a:lnTo>
                <a:lnTo>
                  <a:pt x="0" y="4590"/>
                </a:lnTo>
                <a:lnTo>
                  <a:pt x="0" y="0"/>
                </a:lnTo>
                <a:close/>
                <a:moveTo>
                  <a:pt x="13869" y="6593"/>
                </a:moveTo>
                <a:lnTo>
                  <a:pt x="17003" y="6526"/>
                </a:lnTo>
              </a:path>
            </a:pathLst>
          </a:custGeom>
          <a:blipFill rotWithShape="0">
            <a:blip r:embed="rId4"/>
            <a:stretch>
              <a:fillRect/>
            </a:stretch>
          </a:blipFill>
          <a:ln w="31680">
            <a:solidFill>
              <a:srgbClr val="000000"/>
            </a:solidFill>
            <a:miter/>
          </a:ln>
        </p:spPr>
        <p:style>
          <a:lnRef idx="0">
            <a:scrgbClr r="0" g="0" b="0"/>
          </a:lnRef>
          <a:fillRef idx="0">
            <a:scrgbClr r="0" g="0" b="0"/>
          </a:fillRef>
          <a:effectRef idx="0">
            <a:scrgbClr r="0" g="0" b="0"/>
          </a:effectRef>
          <a:fontRef idx="minor"/>
        </p:style>
      </p:sp>
      <p:sp>
        <p:nvSpPr>
          <p:cNvPr id="295" name="CustomShape 5"/>
          <p:cNvSpPr/>
          <p:nvPr/>
        </p:nvSpPr>
        <p:spPr>
          <a:xfrm>
            <a:off x="5796000" y="5840280"/>
            <a:ext cx="1708920" cy="1362960"/>
          </a:xfrm>
          <a:custGeom>
            <a:avLst/>
            <a:gdLst/>
            <a:ahLst/>
            <a:cxnLst/>
            <a:rect l="l" t="t" r="r" b="b"/>
            <a:pathLst>
              <a:path w="1709737" h="1363662">
                <a:moveTo>
                  <a:pt x="0" y="0"/>
                </a:moveTo>
                <a:lnTo>
                  <a:pt x="4751" y="0"/>
                </a:lnTo>
                <a:lnTo>
                  <a:pt x="4751" y="3791"/>
                </a:lnTo>
                <a:lnTo>
                  <a:pt x="0" y="3791"/>
                </a:lnTo>
                <a:lnTo>
                  <a:pt x="0" y="0"/>
                </a:lnTo>
                <a:close/>
                <a:moveTo>
                  <a:pt x="13533" y="4390"/>
                </a:moveTo>
                <a:lnTo>
                  <a:pt x="17477" y="4359"/>
                </a:lnTo>
              </a:path>
            </a:pathLst>
          </a:custGeom>
          <a:blipFill rotWithShape="0">
            <a:blip r:embed="rId5"/>
            <a:stretch>
              <a:fillRect/>
            </a:stretch>
          </a:blipFill>
          <a:ln w="31680">
            <a:solidFill>
              <a:srgbClr val="000000"/>
            </a:solidFill>
            <a:miter/>
          </a:ln>
        </p:spPr>
        <p:style>
          <a:lnRef idx="0">
            <a:scrgbClr r="0" g="0" b="0"/>
          </a:lnRef>
          <a:fillRef idx="0">
            <a:scrgbClr r="0" g="0" b="0"/>
          </a:fillRef>
          <a:effectRef idx="0">
            <a:scrgbClr r="0" g="0" b="0"/>
          </a:effectRef>
          <a:fontRef idx="minor"/>
        </p:style>
      </p:sp>
      <p:pic>
        <p:nvPicPr>
          <p:cNvPr id="2051" name="Picture 3"/>
          <p:cNvPicPr>
            <a:picLocks noChangeAspect="1" noChangeArrowheads="1"/>
          </p:cNvPicPr>
          <p:nvPr/>
        </p:nvPicPr>
        <p:blipFill rotWithShape="1">
          <a:blip r:embed="rId6">
            <a:extLst>
              <a:ext uri="{28A0092B-C50C-407E-A947-70E740481C1C}">
                <a14:useLocalDpi xmlns:a14="http://schemas.microsoft.com/office/drawing/2010/main" val="0"/>
              </a:ext>
            </a:extLst>
          </a:blip>
          <a:srcRect l="20590" r="19864"/>
          <a:stretch/>
        </p:blipFill>
        <p:spPr bwMode="auto">
          <a:xfrm>
            <a:off x="7866993" y="0"/>
            <a:ext cx="2213632" cy="7559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83518620"/>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REFERENCES</a:t>
            </a:r>
            <a:endParaRPr lang="pt-BR" dirty="0"/>
          </a:p>
        </p:txBody>
      </p:sp>
      <p:sp>
        <p:nvSpPr>
          <p:cNvPr id="3" name="Subtitle 2"/>
          <p:cNvSpPr>
            <a:spLocks noGrp="1"/>
          </p:cNvSpPr>
          <p:nvPr>
            <p:ph type="subTitle"/>
          </p:nvPr>
        </p:nvSpPr>
        <p:spPr>
          <a:xfrm>
            <a:off x="504000" y="1768679"/>
            <a:ext cx="9072000" cy="5174561"/>
          </a:xfrm>
        </p:spPr>
        <p:txBody>
          <a:bodyPr>
            <a:normAutofit lnSpcReduction="10000"/>
          </a:bodyPr>
          <a:lstStyle/>
          <a:p>
            <a:pPr marL="285750" indent="-285750">
              <a:buFont typeface="Arial" panose="020B0604020202020204" pitchFamily="34" charset="0"/>
              <a:buChar char="•"/>
            </a:pPr>
            <a:r>
              <a:rPr lang="en-US" sz="1800" dirty="0" err="1"/>
              <a:t>Blatrix</a:t>
            </a:r>
            <a:r>
              <a:rPr lang="en-US" sz="1800" dirty="0"/>
              <a:t> R, </a:t>
            </a:r>
            <a:r>
              <a:rPr lang="en-US" sz="1800" dirty="0" err="1"/>
              <a:t>Herbers</a:t>
            </a:r>
            <a:r>
              <a:rPr lang="en-US" sz="1800" dirty="0"/>
              <a:t> JM. Coevolution between slave-making ants and </a:t>
            </a:r>
            <a:r>
              <a:rPr lang="en-US" sz="1800" dirty="0" smtClean="0"/>
              <a:t>their hosts</a:t>
            </a:r>
            <a:r>
              <a:rPr lang="en-US" sz="1800" dirty="0"/>
              <a:t>: </a:t>
            </a:r>
            <a:r>
              <a:rPr lang="en-US" sz="1800" dirty="0" smtClean="0"/>
              <a:t>host</a:t>
            </a:r>
          </a:p>
          <a:p>
            <a:r>
              <a:rPr lang="en-US" sz="1800" dirty="0" smtClean="0"/>
              <a:t>specificity </a:t>
            </a:r>
            <a:r>
              <a:rPr lang="en-US" sz="1800" dirty="0"/>
              <a:t>and geographical variation. </a:t>
            </a:r>
            <a:r>
              <a:rPr lang="en-US" sz="1800" dirty="0" err="1"/>
              <a:t>Mol</a:t>
            </a:r>
            <a:r>
              <a:rPr lang="en-US" sz="1800" dirty="0"/>
              <a:t> Ecol. 2003;12:2809–16. </a:t>
            </a:r>
            <a:br>
              <a:rPr lang="en-US" sz="1800" dirty="0"/>
            </a:br>
            <a:endParaRPr lang="pt-BR" sz="1800" dirty="0"/>
          </a:p>
          <a:p>
            <a:pPr marL="285750" indent="-285750">
              <a:lnSpc>
                <a:spcPct val="100000"/>
              </a:lnSpc>
              <a:buFont typeface="Arial" panose="020B0604020202020204" pitchFamily="34" charset="0"/>
              <a:buChar char="•"/>
            </a:pPr>
            <a:r>
              <a:rPr lang="en-US" sz="1800" dirty="0"/>
              <a:t>Charbonneau D, Hillis N, </a:t>
            </a:r>
            <a:r>
              <a:rPr lang="en-US" sz="1800" dirty="0" err="1"/>
              <a:t>Dornhaus</a:t>
            </a:r>
            <a:r>
              <a:rPr lang="en-US" sz="1800" dirty="0"/>
              <a:t> A. ‘Lazy’ in nature: ant colony </a:t>
            </a:r>
            <a:r>
              <a:rPr lang="en-US" sz="1800" dirty="0" smtClean="0"/>
              <a:t>time budgets show</a:t>
            </a:r>
          </a:p>
          <a:p>
            <a:pPr>
              <a:lnSpc>
                <a:spcPct val="100000"/>
              </a:lnSpc>
            </a:pPr>
            <a:r>
              <a:rPr lang="en-US" sz="1800" dirty="0" smtClean="0"/>
              <a:t>high </a:t>
            </a:r>
            <a:r>
              <a:rPr lang="en-US" sz="1800" dirty="0"/>
              <a:t>‘inactivity’ in the field as well as in the lab. Insect </a:t>
            </a:r>
            <a:r>
              <a:rPr lang="en-US" sz="1800" dirty="0" smtClean="0"/>
              <a:t>Soc. 2015;62:31–5 </a:t>
            </a:r>
            <a:r>
              <a:rPr lang="en-US" sz="1800" dirty="0"/>
              <a:t/>
            </a:r>
            <a:br>
              <a:rPr lang="en-US" sz="1800" dirty="0"/>
            </a:br>
            <a:endParaRPr lang="pt-BR" sz="1800" dirty="0"/>
          </a:p>
          <a:p>
            <a:pPr marL="285750" indent="-285750">
              <a:buFont typeface="Arial" panose="020B0604020202020204" pitchFamily="34" charset="0"/>
              <a:buChar char="•"/>
            </a:pPr>
            <a:r>
              <a:rPr lang="pt-BR" sz="1800" dirty="0" err="1" smtClean="0"/>
              <a:t>Fields</a:t>
            </a:r>
            <a:r>
              <a:rPr lang="pt-BR" sz="1800" dirty="0"/>
              <a:t>, Peter D., et al. "Mitogenome phylogeographic analysis of a </a:t>
            </a:r>
            <a:r>
              <a:rPr lang="pt-BR" sz="1800" dirty="0" smtClean="0"/>
              <a:t>planktonic</a:t>
            </a:r>
          </a:p>
          <a:p>
            <a:r>
              <a:rPr lang="pt-BR" sz="1800" dirty="0" smtClean="0"/>
              <a:t>crustacean</a:t>
            </a:r>
            <a:r>
              <a:rPr lang="pt-BR" sz="1800" dirty="0"/>
              <a:t>." </a:t>
            </a:r>
            <a:r>
              <a:rPr lang="pt-BR" sz="1800" i="1" dirty="0"/>
              <a:t>Molecular Phylogenetics and Evolution</a:t>
            </a:r>
            <a:r>
              <a:rPr lang="pt-BR" sz="1800" dirty="0"/>
              <a:t> (2018</a:t>
            </a:r>
            <a:r>
              <a:rPr lang="pt-BR" sz="1800" dirty="0" smtClean="0"/>
              <a:t>).</a:t>
            </a:r>
          </a:p>
          <a:p>
            <a:endParaRPr lang="pt-BR" sz="1800" dirty="0" smtClean="0"/>
          </a:p>
          <a:p>
            <a:pPr marL="285750" indent="-285750">
              <a:buFont typeface="Arial" panose="020B0604020202020204" pitchFamily="34" charset="0"/>
              <a:buChar char="•"/>
            </a:pPr>
            <a:r>
              <a:rPr lang="pt-BR" sz="1800" dirty="0"/>
              <a:t>Kılınç, Gülşah Merve, et al. "Investigating Holocene human population history in </a:t>
            </a:r>
            <a:r>
              <a:rPr lang="pt-BR" sz="1800" dirty="0" smtClean="0"/>
              <a:t>North</a:t>
            </a:r>
          </a:p>
          <a:p>
            <a:r>
              <a:rPr lang="pt-BR" sz="1800" dirty="0" smtClean="0"/>
              <a:t>Asia </a:t>
            </a:r>
            <a:r>
              <a:rPr lang="pt-BR" sz="1800" dirty="0"/>
              <a:t>using ancient mitogenomes." </a:t>
            </a:r>
            <a:r>
              <a:rPr lang="pt-BR" sz="1800" i="1" dirty="0"/>
              <a:t>Scientific reports</a:t>
            </a:r>
            <a:r>
              <a:rPr lang="pt-BR" sz="1800" dirty="0"/>
              <a:t> 8.1 (2018): 8969</a:t>
            </a:r>
            <a:r>
              <a:rPr lang="pt-BR" sz="1800" dirty="0" smtClean="0"/>
              <a:t>.</a:t>
            </a:r>
          </a:p>
          <a:p>
            <a:endParaRPr lang="en-US" sz="1800" dirty="0" smtClean="0"/>
          </a:p>
          <a:p>
            <a:pPr marL="285750" indent="-285750">
              <a:buFont typeface="Arial" panose="020B0604020202020204" pitchFamily="34" charset="0"/>
              <a:buChar char="•"/>
            </a:pPr>
            <a:r>
              <a:rPr lang="en-US" sz="1800" dirty="0" err="1" smtClean="0"/>
              <a:t>Krzemińska</a:t>
            </a:r>
            <a:r>
              <a:rPr lang="en-US" sz="1800" dirty="0"/>
              <a:t>, </a:t>
            </a:r>
            <a:r>
              <a:rPr lang="en-US" sz="1800" dirty="0" err="1"/>
              <a:t>Urszula</a:t>
            </a:r>
            <a:r>
              <a:rPr lang="en-US" sz="1800" dirty="0"/>
              <a:t>, et al. "Population </a:t>
            </a:r>
            <a:r>
              <a:rPr lang="en-US" sz="1800" dirty="0" err="1"/>
              <a:t>mitogenomics</a:t>
            </a:r>
            <a:r>
              <a:rPr lang="en-US" sz="1800" dirty="0"/>
              <a:t> provides insights </a:t>
            </a:r>
            <a:r>
              <a:rPr lang="en-US" sz="1800" dirty="0" smtClean="0"/>
              <a:t>into</a:t>
            </a:r>
          </a:p>
          <a:p>
            <a:r>
              <a:rPr lang="en-US" sz="1800" dirty="0" smtClean="0"/>
              <a:t>evolutionary </a:t>
            </a:r>
            <a:r>
              <a:rPr lang="en-US" sz="1800" dirty="0"/>
              <a:t>history, source of invasions and diversifying selection in the House Crow (</a:t>
            </a:r>
            <a:r>
              <a:rPr lang="en-US" sz="1800" dirty="0" err="1"/>
              <a:t>Corvus</a:t>
            </a:r>
            <a:r>
              <a:rPr lang="en-US" sz="1800" dirty="0"/>
              <a:t> </a:t>
            </a:r>
            <a:r>
              <a:rPr lang="en-US" sz="1800" dirty="0" err="1"/>
              <a:t>splendens</a:t>
            </a:r>
            <a:r>
              <a:rPr lang="en-US" sz="1800" dirty="0"/>
              <a:t>)." </a:t>
            </a:r>
            <a:r>
              <a:rPr lang="en-US" sz="1800" i="1" dirty="0"/>
              <a:t>Heredity</a:t>
            </a:r>
            <a:r>
              <a:rPr lang="en-US" sz="1800" dirty="0"/>
              <a:t> 120.4 (2018): 296</a:t>
            </a:r>
            <a:r>
              <a:rPr lang="en-US" sz="1800" dirty="0" smtClean="0"/>
              <a:t>.</a:t>
            </a:r>
          </a:p>
          <a:p>
            <a:endParaRPr lang="en-US" sz="1800" dirty="0" smtClean="0"/>
          </a:p>
          <a:p>
            <a:pPr marL="285750" indent="-285750">
              <a:buFont typeface="Arial" panose="020B0604020202020204" pitchFamily="34" charset="0"/>
              <a:buChar char="•"/>
            </a:pPr>
            <a:r>
              <a:rPr lang="pt-BR" sz="1800" dirty="0" smtClean="0"/>
              <a:t>Rosel</a:t>
            </a:r>
            <a:r>
              <a:rPr lang="pt-BR" sz="1800" dirty="0"/>
              <a:t>, Patricia E., et al. "Examining metrics and magnitudes of molecular </a:t>
            </a:r>
            <a:r>
              <a:rPr lang="pt-BR" sz="1800" dirty="0" smtClean="0"/>
              <a:t>genetic</a:t>
            </a:r>
          </a:p>
          <a:p>
            <a:r>
              <a:rPr lang="pt-BR" sz="1800" dirty="0" smtClean="0"/>
              <a:t>differentiation </a:t>
            </a:r>
            <a:r>
              <a:rPr lang="pt-BR" sz="1800" dirty="0"/>
              <a:t>used to delimit cetacean subspecies based on mitochondrial DNA control region sequences." </a:t>
            </a:r>
            <a:r>
              <a:rPr lang="pt-BR" sz="1800" i="1" dirty="0"/>
              <a:t>Marine Mammal Science</a:t>
            </a:r>
            <a:r>
              <a:rPr lang="pt-BR" sz="1800" dirty="0"/>
              <a:t> 33.S1 (2017): 76-100</a:t>
            </a:r>
            <a:r>
              <a:rPr lang="pt-BR" sz="1800" dirty="0" smtClean="0"/>
              <a:t>.</a:t>
            </a:r>
          </a:p>
          <a:p>
            <a:r>
              <a:rPr lang="en-US" sz="1800" dirty="0"/>
              <a:t/>
            </a:r>
            <a:br>
              <a:rPr lang="en-US" sz="1800" dirty="0"/>
            </a:br>
            <a:endParaRPr lang="pt-BR" sz="1800" dirty="0"/>
          </a:p>
        </p:txBody>
      </p:sp>
    </p:spTree>
    <p:extLst>
      <p:ext uri="{BB962C8B-B14F-4D97-AF65-F5344CB8AC3E}">
        <p14:creationId xmlns:p14="http://schemas.microsoft.com/office/powerpoint/2010/main" val="169549750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 name="CustomShape 1"/>
          <p:cNvSpPr/>
          <p:nvPr/>
        </p:nvSpPr>
        <p:spPr>
          <a:xfrm>
            <a:off x="189000" y="257040"/>
            <a:ext cx="5211000" cy="1324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6000" b="1" strike="noStrike" spc="-1" dirty="0">
                <a:solidFill>
                  <a:srgbClr val="000000"/>
                </a:solidFill>
                <a:latin typeface="Arial" panose="020B0604020202020204" pitchFamily="34" charset="0"/>
                <a:ea typeface="Calibri"/>
                <a:cs typeface="Arial" panose="020B0604020202020204" pitchFamily="34" charset="0"/>
              </a:rPr>
              <a:t>OBRIGADO!</a:t>
            </a:r>
            <a:endParaRPr lang="en-US" sz="6000" b="1" strike="noStrike" spc="-1" dirty="0">
              <a:latin typeface="Arial" panose="020B0604020202020204" pitchFamily="34" charset="0"/>
              <a:cs typeface="Arial" panose="020B0604020202020204" pitchFamily="34" charset="0"/>
            </a:endParaRPr>
          </a:p>
        </p:txBody>
      </p:sp>
      <p:pic>
        <p:nvPicPr>
          <p:cNvPr id="219" name="Google Shape;593;p89"/>
          <p:cNvPicPr/>
          <p:nvPr/>
        </p:nvPicPr>
        <p:blipFill>
          <a:blip r:embed="rId3"/>
          <a:srcRect l="-131759" t="-12048" r="131759" b="42283"/>
          <a:stretch/>
        </p:blipFill>
        <p:spPr>
          <a:xfrm>
            <a:off x="9156600" y="5157720"/>
            <a:ext cx="2482200" cy="1150200"/>
          </a:xfrm>
          <a:prstGeom prst="rect">
            <a:avLst/>
          </a:prstGeom>
          <a:ln>
            <a:noFill/>
          </a:ln>
        </p:spPr>
      </p:pic>
      <p:pic>
        <p:nvPicPr>
          <p:cNvPr id="220" name="Google Shape;594;p89"/>
          <p:cNvPicPr/>
          <p:nvPr/>
        </p:nvPicPr>
        <p:blipFill>
          <a:blip r:embed="rId4"/>
          <a:stretch/>
        </p:blipFill>
        <p:spPr>
          <a:xfrm>
            <a:off x="158760" y="1557360"/>
            <a:ext cx="4857120" cy="3428280"/>
          </a:xfrm>
          <a:prstGeom prst="rect">
            <a:avLst/>
          </a:prstGeom>
          <a:ln>
            <a:noFill/>
          </a:ln>
        </p:spPr>
      </p:pic>
      <p:pic>
        <p:nvPicPr>
          <p:cNvPr id="221" name="Google Shape;595;p89"/>
          <p:cNvPicPr/>
          <p:nvPr/>
        </p:nvPicPr>
        <p:blipFill>
          <a:blip r:embed="rId5"/>
          <a:stretch/>
        </p:blipFill>
        <p:spPr>
          <a:xfrm>
            <a:off x="237960" y="5400720"/>
            <a:ext cx="1764720" cy="1618560"/>
          </a:xfrm>
          <a:prstGeom prst="rect">
            <a:avLst/>
          </a:prstGeom>
          <a:ln>
            <a:noFill/>
          </a:ln>
        </p:spPr>
      </p:pic>
      <p:pic>
        <p:nvPicPr>
          <p:cNvPr id="222" name="Google Shape;596;p89"/>
          <p:cNvPicPr/>
          <p:nvPr/>
        </p:nvPicPr>
        <p:blipFill>
          <a:blip r:embed="rId6"/>
          <a:srcRect l="22051" t="16152" r="36925"/>
          <a:stretch/>
        </p:blipFill>
        <p:spPr>
          <a:xfrm>
            <a:off x="2122560" y="5168880"/>
            <a:ext cx="1458360" cy="2237760"/>
          </a:xfrm>
          <a:prstGeom prst="rect">
            <a:avLst/>
          </a:prstGeom>
          <a:ln>
            <a:noFill/>
          </a:ln>
        </p:spPr>
      </p:pic>
      <p:pic>
        <p:nvPicPr>
          <p:cNvPr id="223" name="Google Shape;597;p89"/>
          <p:cNvPicPr/>
          <p:nvPr/>
        </p:nvPicPr>
        <p:blipFill>
          <a:blip r:embed="rId7"/>
          <a:stretch/>
        </p:blipFill>
        <p:spPr>
          <a:xfrm>
            <a:off x="3746520" y="5029200"/>
            <a:ext cx="1281960" cy="1281960"/>
          </a:xfrm>
          <a:prstGeom prst="rect">
            <a:avLst/>
          </a:prstGeom>
          <a:ln>
            <a:noFill/>
          </a:ln>
        </p:spPr>
      </p:pic>
      <p:pic>
        <p:nvPicPr>
          <p:cNvPr id="224" name="Google Shape;598;p89"/>
          <p:cNvPicPr/>
          <p:nvPr/>
        </p:nvPicPr>
        <p:blipFill>
          <a:blip r:embed="rId8"/>
          <a:srcRect l="18706" r="4409" b="36454"/>
          <a:stretch/>
        </p:blipFill>
        <p:spPr>
          <a:xfrm>
            <a:off x="3749760" y="6380280"/>
            <a:ext cx="1240560" cy="1024920"/>
          </a:xfrm>
          <a:prstGeom prst="rect">
            <a:avLst/>
          </a:prstGeom>
          <a:ln>
            <a:noFill/>
          </a:ln>
        </p:spPr>
      </p:pic>
      <p:sp>
        <p:nvSpPr>
          <p:cNvPr id="3" name="TextBox 2"/>
          <p:cNvSpPr txBox="1"/>
          <p:nvPr/>
        </p:nvSpPr>
        <p:spPr>
          <a:xfrm>
            <a:off x="5594889" y="542441"/>
            <a:ext cx="4045058" cy="369332"/>
          </a:xfrm>
          <a:prstGeom prst="rect">
            <a:avLst/>
          </a:prstGeom>
          <a:noFill/>
        </p:spPr>
        <p:txBody>
          <a:bodyPr wrap="square" rtlCol="0">
            <a:spAutoFit/>
          </a:bodyPr>
          <a:lstStyle/>
          <a:p>
            <a:r>
              <a:rPr lang="pt-BR" b="1" dirty="0" smtClean="0"/>
              <a:t>Email</a:t>
            </a:r>
            <a:r>
              <a:rPr lang="pt-BR" dirty="0" smtClean="0"/>
              <a:t>: gabriel.vieira@bioqmed.ufrj.br</a:t>
            </a:r>
            <a:endParaRPr lang="pt-BR" dirty="0"/>
          </a:p>
        </p:txBody>
      </p:sp>
      <p:pic>
        <p:nvPicPr>
          <p:cNvPr id="4" name="Picture 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643864" y="1266697"/>
            <a:ext cx="3872093" cy="6132794"/>
          </a:xfrm>
          <a:prstGeom prst="rect">
            <a:avLst/>
          </a:prstGeom>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 name="CustomShape 1"/>
          <p:cNvSpPr/>
          <p:nvPr/>
        </p:nvSpPr>
        <p:spPr>
          <a:xfrm>
            <a:off x="549360" y="365040"/>
            <a:ext cx="9143280" cy="1324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000" b="1" strike="noStrike" spc="-1">
                <a:solidFill>
                  <a:srgbClr val="000000"/>
                </a:solidFill>
                <a:latin typeface="Arial"/>
                <a:ea typeface="Arial"/>
              </a:rPr>
              <a:t>International Nucleotide Sequence Database Colaboration</a:t>
            </a:r>
            <a:endParaRPr lang="en-US" sz="4000" b="0" strike="noStrike" spc="-1">
              <a:latin typeface="Arial"/>
            </a:endParaRPr>
          </a:p>
        </p:txBody>
      </p:sp>
      <p:sp>
        <p:nvSpPr>
          <p:cNvPr id="234" name="CustomShape 2"/>
          <p:cNvSpPr/>
          <p:nvPr/>
        </p:nvSpPr>
        <p:spPr>
          <a:xfrm>
            <a:off x="334800" y="1936440"/>
            <a:ext cx="4784040" cy="50655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90000"/>
              </a:lnSpc>
              <a:spcBef>
                <a:spcPts val="1500"/>
              </a:spcBef>
            </a:pPr>
            <a:endParaRPr lang="en-US" sz="1800" b="0" strike="noStrike" spc="-1">
              <a:latin typeface="Arial"/>
            </a:endParaRPr>
          </a:p>
          <a:p>
            <a:pPr marL="431640" indent="-323280">
              <a:lnSpc>
                <a:spcPct val="90000"/>
              </a:lnSpc>
              <a:spcBef>
                <a:spcPts val="1001"/>
              </a:spcBef>
              <a:buClr>
                <a:srgbClr val="000000"/>
              </a:buClr>
              <a:buFont typeface="Arial"/>
              <a:buChar char="•"/>
            </a:pPr>
            <a:r>
              <a:rPr lang="en-US" sz="2000" b="0" strike="noStrike" spc="-1">
                <a:solidFill>
                  <a:srgbClr val="000000"/>
                </a:solidFill>
                <a:latin typeface="Arial"/>
                <a:ea typeface="Arial"/>
              </a:rPr>
              <a:t>Sequenciamento de Nova Geração (NGS) : 2005</a:t>
            </a:r>
            <a:endParaRPr lang="en-US" sz="2000" b="0" strike="noStrike" spc="-1">
              <a:latin typeface="Arial"/>
            </a:endParaRPr>
          </a:p>
          <a:p>
            <a:pPr marL="863640" lvl="1" indent="-323280">
              <a:lnSpc>
                <a:spcPct val="90000"/>
              </a:lnSpc>
              <a:spcBef>
                <a:spcPts val="1199"/>
              </a:spcBef>
              <a:buClr>
                <a:srgbClr val="000000"/>
              </a:buClr>
              <a:buFont typeface="Noto Sans Symbols"/>
              <a:buChar char="−"/>
            </a:pPr>
            <a:r>
              <a:rPr lang="en-US" sz="2000" b="0" strike="noStrike" spc="-1">
                <a:solidFill>
                  <a:srgbClr val="000000"/>
                </a:solidFill>
                <a:latin typeface="Arial"/>
                <a:ea typeface="Arial"/>
              </a:rPr>
              <a:t>↑ produção de dados</a:t>
            </a:r>
            <a:endParaRPr lang="en-US" sz="2000" b="0" strike="noStrike" spc="-1">
              <a:latin typeface="Arial"/>
            </a:endParaRPr>
          </a:p>
          <a:p>
            <a:pPr marL="863640" lvl="1" indent="-323280">
              <a:lnSpc>
                <a:spcPct val="90000"/>
              </a:lnSpc>
              <a:spcBef>
                <a:spcPts val="1199"/>
              </a:spcBef>
              <a:buClr>
                <a:srgbClr val="000000"/>
              </a:buClr>
              <a:buFont typeface="Noto Sans Symbols"/>
              <a:buChar char="−"/>
            </a:pPr>
            <a:r>
              <a:rPr lang="en-US" sz="2000" b="0" strike="noStrike" spc="-1">
                <a:solidFill>
                  <a:srgbClr val="000000"/>
                </a:solidFill>
                <a:latin typeface="Arial"/>
                <a:ea typeface="Arial"/>
              </a:rPr>
              <a:t>↓ custo por base</a:t>
            </a:r>
            <a:endParaRPr lang="en-US" sz="2000" b="0" strike="noStrike" spc="-1">
              <a:latin typeface="Arial"/>
            </a:endParaRPr>
          </a:p>
          <a:p>
            <a:pPr>
              <a:lnSpc>
                <a:spcPct val="90000"/>
              </a:lnSpc>
              <a:spcBef>
                <a:spcPts val="1001"/>
              </a:spcBef>
            </a:pPr>
            <a:endParaRPr lang="en-US" sz="2000" b="0" strike="noStrike" spc="-1">
              <a:latin typeface="Arial"/>
            </a:endParaRPr>
          </a:p>
          <a:p>
            <a:pPr marL="457200" indent="-285120">
              <a:lnSpc>
                <a:spcPct val="90000"/>
              </a:lnSpc>
              <a:buClr>
                <a:srgbClr val="000000"/>
              </a:buClr>
              <a:buFont typeface="Noto Sans Symbols"/>
              <a:buChar char="●"/>
            </a:pPr>
            <a:r>
              <a:rPr lang="en-US" sz="2000" b="0" strike="noStrike" spc="-1">
                <a:solidFill>
                  <a:srgbClr val="000000"/>
                </a:solidFill>
                <a:latin typeface="Arial"/>
                <a:ea typeface="Arial"/>
              </a:rPr>
              <a:t>Crescimento dos bancos de dados públicos de sequenciamento </a:t>
            </a:r>
            <a:endParaRPr lang="en-US" sz="2000" b="0" strike="noStrike" spc="-1">
              <a:latin typeface="Arial"/>
            </a:endParaRPr>
          </a:p>
          <a:p>
            <a:pPr marL="108000">
              <a:lnSpc>
                <a:spcPct val="90000"/>
              </a:lnSpc>
              <a:spcBef>
                <a:spcPts val="1001"/>
              </a:spcBef>
            </a:pPr>
            <a:endParaRPr lang="en-US" sz="2000" b="0" strike="noStrike" spc="-1">
              <a:latin typeface="Arial"/>
            </a:endParaRPr>
          </a:p>
          <a:p>
            <a:pPr marL="431640" indent="-323280">
              <a:lnSpc>
                <a:spcPct val="90000"/>
              </a:lnSpc>
              <a:spcBef>
                <a:spcPts val="1500"/>
              </a:spcBef>
              <a:buClr>
                <a:srgbClr val="000000"/>
              </a:buClr>
              <a:buFont typeface="Noto Sans Symbols"/>
              <a:buChar char="●"/>
            </a:pPr>
            <a:r>
              <a:rPr lang="en-US" sz="2000" b="0" strike="noStrike" spc="-1">
                <a:solidFill>
                  <a:srgbClr val="000000"/>
                </a:solidFill>
                <a:latin typeface="Arial"/>
                <a:ea typeface="Arial"/>
              </a:rPr>
              <a:t>Revistas: Incentivam disponibilização dos dados</a:t>
            </a:r>
            <a:endParaRPr lang="en-US" sz="2000" b="0" strike="noStrike" spc="-1">
              <a:latin typeface="Arial"/>
            </a:endParaRPr>
          </a:p>
          <a:p>
            <a:pPr marL="863640" lvl="1" indent="-323280">
              <a:lnSpc>
                <a:spcPct val="90000"/>
              </a:lnSpc>
              <a:spcBef>
                <a:spcPts val="1199"/>
              </a:spcBef>
              <a:buClr>
                <a:srgbClr val="000000"/>
              </a:buClr>
              <a:buFont typeface="Noto Sans Symbols"/>
              <a:buChar char="−"/>
            </a:pPr>
            <a:r>
              <a:rPr lang="en-US" sz="2000" b="0" strike="noStrike" spc="-1">
                <a:solidFill>
                  <a:srgbClr val="000000"/>
                </a:solidFill>
                <a:latin typeface="Arial"/>
                <a:ea typeface="Arial"/>
              </a:rPr>
              <a:t>Reprodutibilidade </a:t>
            </a:r>
            <a:endParaRPr lang="en-US" sz="2000" b="0" strike="noStrike" spc="-1">
              <a:latin typeface="Arial"/>
            </a:endParaRPr>
          </a:p>
        </p:txBody>
      </p:sp>
      <p:pic>
        <p:nvPicPr>
          <p:cNvPr id="235" name="Google Shape;347;p64"/>
          <p:cNvPicPr/>
          <p:nvPr/>
        </p:nvPicPr>
        <p:blipFill>
          <a:blip r:embed="rId3"/>
          <a:srcRect l="-131759" t="-12048" r="131759" b="42283"/>
          <a:stretch/>
        </p:blipFill>
        <p:spPr>
          <a:xfrm>
            <a:off x="9156600" y="5157720"/>
            <a:ext cx="2482200" cy="1150200"/>
          </a:xfrm>
          <a:prstGeom prst="rect">
            <a:avLst/>
          </a:prstGeom>
          <a:ln>
            <a:noFill/>
          </a:ln>
        </p:spPr>
      </p:pic>
      <p:pic>
        <p:nvPicPr>
          <p:cNvPr id="236" name="Google Shape;348;p64"/>
          <p:cNvPicPr/>
          <p:nvPr/>
        </p:nvPicPr>
        <p:blipFill>
          <a:blip r:embed="rId4"/>
          <a:stretch/>
        </p:blipFill>
        <p:spPr>
          <a:xfrm>
            <a:off x="5810400" y="5375160"/>
            <a:ext cx="3972960" cy="1702800"/>
          </a:xfrm>
          <a:prstGeom prst="rect">
            <a:avLst/>
          </a:prstGeom>
          <a:ln>
            <a:noFill/>
          </a:ln>
        </p:spPr>
      </p:pic>
      <p:pic>
        <p:nvPicPr>
          <p:cNvPr id="237" name="Google Shape;349;p64"/>
          <p:cNvPicPr/>
          <p:nvPr/>
        </p:nvPicPr>
        <p:blipFill>
          <a:blip r:embed="rId5"/>
          <a:stretch/>
        </p:blipFill>
        <p:spPr>
          <a:xfrm>
            <a:off x="5211720" y="1725480"/>
            <a:ext cx="4758480" cy="3569400"/>
          </a:xfrm>
          <a:prstGeom prst="rect">
            <a:avLst/>
          </a:prstGeom>
          <a:ln>
            <a:noFill/>
          </a:ln>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4000" y="301320"/>
            <a:ext cx="8872475" cy="1310504"/>
          </a:xfrm>
        </p:spPr>
        <p:txBody>
          <a:bodyPr/>
          <a:lstStyle/>
          <a:p>
            <a:r>
              <a:rPr lang="pt-BR" dirty="0" err="1" smtClean="0"/>
              <a:t>Introduction</a:t>
            </a:r>
            <a:endParaRPr lang="pt-BR"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26983" y="743920"/>
            <a:ext cx="5355846" cy="33441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CaixaDeTexto 4"/>
          <p:cNvSpPr txBox="1"/>
          <p:nvPr/>
        </p:nvSpPr>
        <p:spPr>
          <a:xfrm>
            <a:off x="185982" y="2262738"/>
            <a:ext cx="4432515" cy="4524315"/>
          </a:xfrm>
          <a:prstGeom prst="rect">
            <a:avLst/>
          </a:prstGeom>
          <a:noFill/>
        </p:spPr>
        <p:txBody>
          <a:bodyPr wrap="square" rtlCol="0">
            <a:spAutoFit/>
          </a:bodyPr>
          <a:lstStyle/>
          <a:p>
            <a:pPr marL="285750" indent="-285750">
              <a:buFont typeface="Arial" panose="020B0604020202020204" pitchFamily="34" charset="0"/>
              <a:buChar char="•"/>
            </a:pPr>
            <a:r>
              <a:rPr lang="pt-BR" sz="2400" dirty="0" smtClean="0"/>
              <a:t>NGS </a:t>
            </a:r>
            <a:r>
              <a:rPr lang="pt-BR" sz="2400" dirty="0" err="1" smtClean="0"/>
              <a:t>and</a:t>
            </a:r>
            <a:r>
              <a:rPr lang="pt-BR" sz="2400" dirty="0" smtClean="0"/>
              <a:t> </a:t>
            </a:r>
            <a:r>
              <a:rPr lang="pt-BR" sz="2400" dirty="0" err="1" smtClean="0"/>
              <a:t>public</a:t>
            </a:r>
            <a:r>
              <a:rPr lang="pt-BR" sz="2400" dirty="0" smtClean="0"/>
              <a:t> data</a:t>
            </a:r>
          </a:p>
          <a:p>
            <a:pPr marL="285750" indent="-285750">
              <a:buFont typeface="Arial" panose="020B0604020202020204" pitchFamily="34" charset="0"/>
              <a:buChar char="•"/>
            </a:pPr>
            <a:endParaRPr lang="pt-BR" sz="2400" dirty="0"/>
          </a:p>
          <a:p>
            <a:endParaRPr lang="pt-BR" sz="2400" dirty="0" smtClean="0"/>
          </a:p>
          <a:p>
            <a:pPr marL="285750" indent="-285750">
              <a:buFont typeface="Arial" panose="020B0604020202020204" pitchFamily="34" charset="0"/>
              <a:buChar char="•"/>
            </a:pPr>
            <a:r>
              <a:rPr lang="pt-BR" sz="2400" dirty="0" err="1" smtClean="0"/>
              <a:t>Sequence</a:t>
            </a:r>
            <a:r>
              <a:rPr lang="pt-BR" sz="2400" dirty="0" smtClean="0"/>
              <a:t> </a:t>
            </a:r>
            <a:r>
              <a:rPr lang="pt-BR" sz="2400" dirty="0" err="1" smtClean="0"/>
              <a:t>Read</a:t>
            </a:r>
            <a:r>
              <a:rPr lang="pt-BR" sz="2400" dirty="0" smtClean="0"/>
              <a:t> </a:t>
            </a:r>
            <a:r>
              <a:rPr lang="pt-BR" sz="2400" dirty="0" err="1" smtClean="0"/>
              <a:t>Archive</a:t>
            </a:r>
            <a:r>
              <a:rPr lang="pt-BR" sz="2400" dirty="0" smtClean="0"/>
              <a:t> (SRA)</a:t>
            </a:r>
          </a:p>
          <a:p>
            <a:pPr marL="285750" indent="-285750">
              <a:buFont typeface="Arial" panose="020B0604020202020204" pitchFamily="34" charset="0"/>
              <a:buChar char="•"/>
            </a:pPr>
            <a:endParaRPr lang="pt-BR" sz="2400" dirty="0" smtClean="0"/>
          </a:p>
          <a:p>
            <a:pPr marL="285750" indent="-285750">
              <a:buFont typeface="Arial" panose="020B0604020202020204" pitchFamily="34" charset="0"/>
              <a:buChar char="•"/>
            </a:pPr>
            <a:endParaRPr lang="pt-BR" sz="2400" dirty="0"/>
          </a:p>
          <a:p>
            <a:pPr marL="285750" indent="-285750">
              <a:buFont typeface="Arial" panose="020B0604020202020204" pitchFamily="34" charset="0"/>
              <a:buChar char="•"/>
            </a:pPr>
            <a:r>
              <a:rPr lang="pt-BR" sz="2400" dirty="0" err="1" smtClean="0"/>
              <a:t>Public</a:t>
            </a:r>
            <a:r>
              <a:rPr lang="pt-BR" sz="2400" dirty="0" smtClean="0"/>
              <a:t> data </a:t>
            </a:r>
            <a:r>
              <a:rPr lang="pt-BR" sz="2400" dirty="0" err="1" smtClean="0"/>
              <a:t>and</a:t>
            </a:r>
            <a:r>
              <a:rPr lang="pt-BR" sz="2400" dirty="0" smtClean="0"/>
              <a:t> </a:t>
            </a:r>
            <a:r>
              <a:rPr lang="pt-BR" sz="2400" dirty="0" err="1" smtClean="0"/>
              <a:t>mitogenomics</a:t>
            </a:r>
            <a:endParaRPr lang="pt-BR" sz="2400" dirty="0" smtClean="0"/>
          </a:p>
          <a:p>
            <a:pPr marL="285750" indent="-285750">
              <a:buFont typeface="Arial" panose="020B0604020202020204" pitchFamily="34" charset="0"/>
              <a:buChar char="•"/>
            </a:pPr>
            <a:endParaRPr lang="pt-BR" sz="2400" dirty="0" smtClean="0"/>
          </a:p>
          <a:p>
            <a:endParaRPr lang="pt-BR" sz="2400" dirty="0" smtClean="0"/>
          </a:p>
          <a:p>
            <a:pPr marL="285750" indent="-285750">
              <a:buFont typeface="Arial" panose="020B0604020202020204" pitchFamily="34" charset="0"/>
              <a:buChar char="•"/>
            </a:pPr>
            <a:r>
              <a:rPr lang="pt-BR" sz="2400" dirty="0" err="1" smtClean="0"/>
              <a:t>Formicidae</a:t>
            </a:r>
            <a:r>
              <a:rPr lang="pt-BR" sz="2400" dirty="0" smtClean="0"/>
              <a:t> </a:t>
            </a:r>
            <a:r>
              <a:rPr lang="pt-BR" sz="2400" dirty="0" err="1" smtClean="0"/>
              <a:t>and</a:t>
            </a:r>
            <a:r>
              <a:rPr lang="pt-BR" sz="2400" dirty="0" smtClean="0"/>
              <a:t> </a:t>
            </a:r>
            <a:r>
              <a:rPr lang="pt-BR" sz="2400" i="1" dirty="0" err="1" smtClean="0"/>
              <a:t>Temnothorax</a:t>
            </a:r>
            <a:endParaRPr lang="pt-BR" sz="2400" i="1" dirty="0"/>
          </a:p>
        </p:txBody>
      </p:sp>
      <p:pic>
        <p:nvPicPr>
          <p:cNvPr id="5123"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26983" y="4205523"/>
            <a:ext cx="5355846" cy="30126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2413394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 name="CustomShape 1"/>
          <p:cNvSpPr/>
          <p:nvPr/>
        </p:nvSpPr>
        <p:spPr>
          <a:xfrm>
            <a:off x="549360" y="293760"/>
            <a:ext cx="9143280" cy="1324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000" b="1" strike="noStrike" spc="-1">
                <a:solidFill>
                  <a:srgbClr val="000000"/>
                </a:solidFill>
                <a:latin typeface="Arial"/>
                <a:ea typeface="Arial"/>
              </a:rPr>
              <a:t>Sequence Read Archive (SRA)</a:t>
            </a:r>
            <a:endParaRPr lang="en-US" sz="4000" b="0" strike="noStrike" spc="-1">
              <a:latin typeface="Arial"/>
            </a:endParaRPr>
          </a:p>
        </p:txBody>
      </p:sp>
      <p:sp>
        <p:nvSpPr>
          <p:cNvPr id="239" name="CustomShape 2"/>
          <p:cNvSpPr/>
          <p:nvPr/>
        </p:nvSpPr>
        <p:spPr>
          <a:xfrm>
            <a:off x="334800" y="1969920"/>
            <a:ext cx="5698440" cy="50317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228600" indent="-226440">
              <a:lnSpc>
                <a:spcPct val="90000"/>
              </a:lnSpc>
              <a:buClr>
                <a:srgbClr val="000000"/>
              </a:buClr>
              <a:buFont typeface="Arial"/>
              <a:buChar char="•"/>
            </a:pPr>
            <a:r>
              <a:rPr lang="en-US" sz="2000" b="0" strike="noStrike" spc="-1">
                <a:solidFill>
                  <a:srgbClr val="000000"/>
                </a:solidFill>
                <a:latin typeface="Arial"/>
                <a:ea typeface="Arial"/>
              </a:rPr>
              <a:t>Parte de colaboração internacional</a:t>
            </a:r>
            <a:endParaRPr lang="en-US" sz="2000" b="0" strike="noStrike" spc="-1">
              <a:latin typeface="Arial"/>
            </a:endParaRPr>
          </a:p>
          <a:p>
            <a:pPr marL="863640" lvl="1" indent="-323280">
              <a:lnSpc>
                <a:spcPct val="90000"/>
              </a:lnSpc>
              <a:spcBef>
                <a:spcPts val="1199"/>
              </a:spcBef>
              <a:buClr>
                <a:srgbClr val="000000"/>
              </a:buClr>
              <a:buFont typeface="Noto Sans Symbols"/>
              <a:buChar char="−"/>
            </a:pPr>
            <a:r>
              <a:rPr lang="en-US" sz="2000" b="0" strike="noStrike" spc="-1">
                <a:solidFill>
                  <a:srgbClr val="000000"/>
                </a:solidFill>
                <a:latin typeface="Arial"/>
                <a:ea typeface="Arial"/>
              </a:rPr>
              <a:t>3 bancos de dados:</a:t>
            </a:r>
            <a:endParaRPr lang="en-US" sz="2000" b="0" strike="noStrike" spc="-1">
              <a:latin typeface="Arial"/>
            </a:endParaRPr>
          </a:p>
          <a:p>
            <a:pPr marL="1295280" lvl="2" indent="-286560">
              <a:lnSpc>
                <a:spcPct val="90000"/>
              </a:lnSpc>
              <a:spcBef>
                <a:spcPts val="901"/>
              </a:spcBef>
              <a:buClr>
                <a:srgbClr val="000000"/>
              </a:buClr>
              <a:buFont typeface="Noto Sans Symbols"/>
              <a:buChar char="●"/>
            </a:pPr>
            <a:r>
              <a:rPr lang="en-US" sz="2000" b="0" strike="noStrike" spc="-1">
                <a:solidFill>
                  <a:srgbClr val="000000"/>
                </a:solidFill>
                <a:latin typeface="Arial"/>
                <a:ea typeface="Arial"/>
              </a:rPr>
              <a:t>SRA: NCBI Sequence Read Archive</a:t>
            </a:r>
            <a:endParaRPr lang="en-US" sz="2000" b="0" strike="noStrike" spc="-1">
              <a:latin typeface="Arial"/>
            </a:endParaRPr>
          </a:p>
          <a:p>
            <a:pPr marL="1295280" lvl="2" indent="-286560">
              <a:lnSpc>
                <a:spcPct val="90000"/>
              </a:lnSpc>
              <a:spcBef>
                <a:spcPts val="901"/>
              </a:spcBef>
              <a:buClr>
                <a:srgbClr val="000000"/>
              </a:buClr>
              <a:buFont typeface="Noto Sans Symbols"/>
              <a:buChar char="●"/>
            </a:pPr>
            <a:r>
              <a:rPr lang="en-US" sz="2000" b="0" strike="noStrike" spc="-1">
                <a:solidFill>
                  <a:srgbClr val="000000"/>
                </a:solidFill>
                <a:latin typeface="Arial"/>
                <a:ea typeface="Arial"/>
              </a:rPr>
              <a:t>ERA: EBI Sequence Read Archive</a:t>
            </a:r>
            <a:endParaRPr lang="en-US" sz="2000" b="0" strike="noStrike" spc="-1">
              <a:latin typeface="Arial"/>
            </a:endParaRPr>
          </a:p>
          <a:p>
            <a:pPr marL="1295280" lvl="2" indent="-286560">
              <a:lnSpc>
                <a:spcPct val="90000"/>
              </a:lnSpc>
              <a:spcBef>
                <a:spcPts val="901"/>
              </a:spcBef>
              <a:buClr>
                <a:srgbClr val="000000"/>
              </a:buClr>
              <a:buFont typeface="Noto Sans Symbols"/>
              <a:buChar char="●"/>
            </a:pPr>
            <a:r>
              <a:rPr lang="en-US" sz="2000" b="0" strike="noStrike" spc="-1">
                <a:solidFill>
                  <a:srgbClr val="000000"/>
                </a:solidFill>
                <a:latin typeface="Arial"/>
                <a:ea typeface="Arial"/>
              </a:rPr>
              <a:t>DRA: DDBJ Sequence Read Archive</a:t>
            </a:r>
            <a:endParaRPr lang="en-US" sz="2000" b="0" strike="noStrike" spc="-1">
              <a:latin typeface="Arial"/>
            </a:endParaRPr>
          </a:p>
          <a:p>
            <a:pPr marL="863640" lvl="1" indent="-323280">
              <a:lnSpc>
                <a:spcPct val="90000"/>
              </a:lnSpc>
              <a:spcBef>
                <a:spcPts val="1199"/>
              </a:spcBef>
              <a:buClr>
                <a:srgbClr val="000000"/>
              </a:buClr>
              <a:buFont typeface="Noto Sans Symbols"/>
              <a:buChar char="−"/>
            </a:pPr>
            <a:r>
              <a:rPr lang="en-US" sz="2000" b="0" strike="noStrike" spc="-1">
                <a:solidFill>
                  <a:srgbClr val="000000"/>
                </a:solidFill>
                <a:latin typeface="Arial"/>
                <a:ea typeface="Arial"/>
              </a:rPr>
              <a:t>Sincronizados semanalmente</a:t>
            </a:r>
            <a:endParaRPr lang="en-US" sz="2000" b="0" strike="noStrike" spc="-1">
              <a:latin typeface="Arial"/>
            </a:endParaRPr>
          </a:p>
          <a:p>
            <a:pPr marL="228600" indent="-226440">
              <a:lnSpc>
                <a:spcPct val="90000"/>
              </a:lnSpc>
              <a:spcBef>
                <a:spcPts val="1001"/>
              </a:spcBef>
            </a:pPr>
            <a:endParaRPr lang="en-US" sz="2000" b="0" strike="noStrike" spc="-1">
              <a:latin typeface="Arial"/>
            </a:endParaRPr>
          </a:p>
          <a:p>
            <a:pPr marL="228600" indent="-226440">
              <a:lnSpc>
                <a:spcPct val="90000"/>
              </a:lnSpc>
              <a:spcBef>
                <a:spcPts val="1001"/>
              </a:spcBef>
              <a:buClr>
                <a:srgbClr val="000000"/>
              </a:buClr>
              <a:buFont typeface="Arial"/>
              <a:buChar char="•"/>
            </a:pPr>
            <a:r>
              <a:rPr lang="en-US" sz="2000" b="0" strike="noStrike" spc="-1">
                <a:solidFill>
                  <a:srgbClr val="000000"/>
                </a:solidFill>
                <a:latin typeface="Arial"/>
                <a:ea typeface="Arial"/>
              </a:rPr>
              <a:t>Diferentes tipos de dados:</a:t>
            </a:r>
            <a:endParaRPr lang="en-US" sz="2000" b="0" strike="noStrike" spc="-1">
              <a:latin typeface="Arial"/>
            </a:endParaRPr>
          </a:p>
          <a:p>
            <a:pPr marL="863640" lvl="1" indent="-323280">
              <a:lnSpc>
                <a:spcPct val="90000"/>
              </a:lnSpc>
              <a:spcBef>
                <a:spcPts val="1199"/>
              </a:spcBef>
              <a:buClr>
                <a:srgbClr val="000000"/>
              </a:buClr>
              <a:buFont typeface="Noto Sans Symbols"/>
              <a:buChar char="−"/>
            </a:pPr>
            <a:r>
              <a:rPr lang="en-US" sz="2000" b="0" strike="noStrike" spc="-1">
                <a:solidFill>
                  <a:srgbClr val="000000"/>
                </a:solidFill>
                <a:latin typeface="Arial"/>
                <a:ea typeface="Arial"/>
              </a:rPr>
              <a:t>Um pouco de reflexão e imaginação</a:t>
            </a:r>
            <a:endParaRPr lang="en-US" sz="2000" b="0" strike="noStrike" spc="-1">
              <a:latin typeface="Arial"/>
            </a:endParaRPr>
          </a:p>
          <a:p>
            <a:pPr marL="863640" lvl="1" indent="-323280">
              <a:lnSpc>
                <a:spcPct val="90000"/>
              </a:lnSpc>
              <a:spcBef>
                <a:spcPts val="1199"/>
              </a:spcBef>
              <a:buClr>
                <a:srgbClr val="000000"/>
              </a:buClr>
              <a:buFont typeface="Noto Sans Symbols"/>
              <a:buChar char="−"/>
            </a:pPr>
            <a:r>
              <a:rPr lang="en-US" sz="2000" b="0" strike="noStrike" spc="-1">
                <a:solidFill>
                  <a:srgbClr val="000000"/>
                </a:solidFill>
                <a:latin typeface="Arial"/>
                <a:ea typeface="Arial"/>
              </a:rPr>
              <a:t>Gerar novos conhecimentos</a:t>
            </a:r>
            <a:endParaRPr lang="en-US" sz="2000" b="0" strike="noStrike" spc="-1">
              <a:latin typeface="Arial"/>
            </a:endParaRPr>
          </a:p>
          <a:p>
            <a:pPr>
              <a:lnSpc>
                <a:spcPct val="93000"/>
              </a:lnSpc>
            </a:pPr>
            <a:endParaRPr lang="en-US" sz="2000" b="0" strike="noStrike" spc="-1">
              <a:latin typeface="Arial"/>
            </a:endParaRPr>
          </a:p>
        </p:txBody>
      </p:sp>
      <p:pic>
        <p:nvPicPr>
          <p:cNvPr id="240" name="Google Shape;358;p65"/>
          <p:cNvPicPr/>
          <p:nvPr/>
        </p:nvPicPr>
        <p:blipFill>
          <a:blip r:embed="rId3"/>
          <a:srcRect l="-131759" t="-12048" r="131759" b="42283"/>
          <a:stretch/>
        </p:blipFill>
        <p:spPr>
          <a:xfrm>
            <a:off x="9156600" y="5157720"/>
            <a:ext cx="2482200" cy="1150200"/>
          </a:xfrm>
          <a:prstGeom prst="rect">
            <a:avLst/>
          </a:prstGeom>
          <a:ln>
            <a:noFill/>
          </a:ln>
        </p:spPr>
      </p:pic>
      <p:pic>
        <p:nvPicPr>
          <p:cNvPr id="241" name="Google Shape;359;p65"/>
          <p:cNvPicPr/>
          <p:nvPr/>
        </p:nvPicPr>
        <p:blipFill>
          <a:blip r:embed="rId4"/>
          <a:stretch/>
        </p:blipFill>
        <p:spPr>
          <a:xfrm>
            <a:off x="6415200" y="1371600"/>
            <a:ext cx="3664800" cy="3664800"/>
          </a:xfrm>
          <a:prstGeom prst="rect">
            <a:avLst/>
          </a:prstGeom>
          <a:ln>
            <a:noFill/>
          </a:ln>
        </p:spPr>
      </p:pic>
      <p:pic>
        <p:nvPicPr>
          <p:cNvPr id="242" name="Google Shape;360;p65"/>
          <p:cNvPicPr/>
          <p:nvPr/>
        </p:nvPicPr>
        <p:blipFill>
          <a:blip r:embed="rId5"/>
          <a:stretch/>
        </p:blipFill>
        <p:spPr>
          <a:xfrm>
            <a:off x="7315200" y="5524560"/>
            <a:ext cx="2764800" cy="1553400"/>
          </a:xfrm>
          <a:prstGeom prst="rect">
            <a:avLst/>
          </a:prstGeom>
          <a:ln>
            <a:noFill/>
          </a:ln>
        </p:spPr>
      </p:pic>
      <p:pic>
        <p:nvPicPr>
          <p:cNvPr id="243" name="Google Shape;361;p65"/>
          <p:cNvPicPr/>
          <p:nvPr/>
        </p:nvPicPr>
        <p:blipFill>
          <a:blip r:embed="rId6"/>
          <a:stretch/>
        </p:blipFill>
        <p:spPr>
          <a:xfrm>
            <a:off x="5540400" y="5121360"/>
            <a:ext cx="1681920" cy="1948680"/>
          </a:xfrm>
          <a:prstGeom prst="rect">
            <a:avLst/>
          </a:prstGeom>
          <a:ln>
            <a:noFill/>
          </a:ln>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 name="CustomShape 1"/>
          <p:cNvSpPr/>
          <p:nvPr/>
        </p:nvSpPr>
        <p:spPr>
          <a:xfrm>
            <a:off x="549360" y="112680"/>
            <a:ext cx="9143280" cy="1324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6000" b="1" strike="noStrike" spc="-1">
                <a:solidFill>
                  <a:srgbClr val="000000"/>
                </a:solidFill>
                <a:latin typeface="Calibri"/>
                <a:ea typeface="Calibri"/>
              </a:rPr>
              <a:t>Dados públicos</a:t>
            </a:r>
            <a:endParaRPr lang="en-US" sz="6000" b="0" strike="noStrike" spc="-1">
              <a:latin typeface="Arial"/>
            </a:endParaRPr>
          </a:p>
        </p:txBody>
      </p:sp>
      <p:sp>
        <p:nvSpPr>
          <p:cNvPr id="245" name="CustomShape 2"/>
          <p:cNvSpPr/>
          <p:nvPr/>
        </p:nvSpPr>
        <p:spPr>
          <a:xfrm>
            <a:off x="263520" y="1646280"/>
            <a:ext cx="5150880" cy="50317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431640" indent="-323280">
              <a:lnSpc>
                <a:spcPct val="90000"/>
              </a:lnSpc>
              <a:buClr>
                <a:srgbClr val="000000"/>
              </a:buClr>
              <a:buFont typeface="Noto Sans Symbols"/>
              <a:buChar char="●"/>
            </a:pPr>
            <a:r>
              <a:rPr lang="en-US" sz="2400" b="0" strike="noStrike" spc="-1">
                <a:solidFill>
                  <a:srgbClr val="000000"/>
                </a:solidFill>
                <a:latin typeface="Calibri"/>
                <a:ea typeface="Calibri"/>
              </a:rPr>
              <a:t>Dados usados para responder uma pergunta</a:t>
            </a:r>
            <a:endParaRPr lang="en-US" sz="2400" b="0" strike="noStrike" spc="-1">
              <a:latin typeface="Arial"/>
            </a:endParaRPr>
          </a:p>
          <a:p>
            <a:pPr marL="863640" lvl="1" indent="-323280">
              <a:lnSpc>
                <a:spcPct val="90000"/>
              </a:lnSpc>
              <a:spcBef>
                <a:spcPts val="1199"/>
              </a:spcBef>
              <a:buClr>
                <a:srgbClr val="000000"/>
              </a:buClr>
              <a:buFont typeface="Noto Sans Symbols"/>
              <a:buChar char="−"/>
            </a:pPr>
            <a:r>
              <a:rPr lang="en-US" sz="1800" b="0" strike="noStrike" spc="-1">
                <a:solidFill>
                  <a:srgbClr val="000000"/>
                </a:solidFill>
                <a:latin typeface="Calibri"/>
                <a:ea typeface="Calibri"/>
              </a:rPr>
              <a:t>Sem relação com a mitocôndria</a:t>
            </a:r>
            <a:endParaRPr lang="en-US" sz="1800" b="0" strike="noStrike" spc="-1">
              <a:latin typeface="Arial"/>
            </a:endParaRPr>
          </a:p>
          <a:p>
            <a:pPr marL="863640" indent="-323280">
              <a:lnSpc>
                <a:spcPct val="90000"/>
              </a:lnSpc>
              <a:spcBef>
                <a:spcPts val="1199"/>
              </a:spcBef>
            </a:pPr>
            <a:endParaRPr lang="en-US" sz="1800" b="0" strike="noStrike" spc="-1">
              <a:latin typeface="Arial"/>
            </a:endParaRPr>
          </a:p>
          <a:p>
            <a:pPr marL="431640" indent="-323280">
              <a:lnSpc>
                <a:spcPct val="90000"/>
              </a:lnSpc>
              <a:spcBef>
                <a:spcPts val="1500"/>
              </a:spcBef>
              <a:buClr>
                <a:srgbClr val="000000"/>
              </a:buClr>
              <a:buFont typeface="Noto Sans Symbols"/>
              <a:buChar char="●"/>
            </a:pPr>
            <a:r>
              <a:rPr lang="en-US" sz="2400" b="0" strike="noStrike" spc="-1">
                <a:solidFill>
                  <a:srgbClr val="000000"/>
                </a:solidFill>
                <a:latin typeface="Calibri"/>
                <a:ea typeface="Calibri"/>
              </a:rPr>
              <a:t>Sequenciamento</a:t>
            </a:r>
            <a:endParaRPr lang="en-US" sz="2400" b="0" strike="noStrike" spc="-1">
              <a:latin typeface="Arial"/>
            </a:endParaRPr>
          </a:p>
          <a:p>
            <a:pPr marL="863640" lvl="1" indent="-323280">
              <a:lnSpc>
                <a:spcPct val="90000"/>
              </a:lnSpc>
              <a:spcBef>
                <a:spcPts val="1199"/>
              </a:spcBef>
              <a:buClr>
                <a:srgbClr val="000000"/>
              </a:buClr>
              <a:buFont typeface="Noto Sans Symbols"/>
              <a:buChar char="−"/>
            </a:pPr>
            <a:r>
              <a:rPr lang="en-US" sz="1800" b="0" strike="noStrike" spc="-1">
                <a:solidFill>
                  <a:srgbClr val="000000"/>
                </a:solidFill>
                <a:latin typeface="Calibri"/>
                <a:ea typeface="Calibri"/>
              </a:rPr>
              <a:t>Reads mitocondriais presentes</a:t>
            </a:r>
            <a:endParaRPr lang="en-US" sz="1800" b="0" strike="noStrike" spc="-1">
              <a:latin typeface="Arial"/>
            </a:endParaRPr>
          </a:p>
          <a:p>
            <a:pPr marL="863640" lvl="1" indent="-323280">
              <a:lnSpc>
                <a:spcPct val="90000"/>
              </a:lnSpc>
              <a:spcBef>
                <a:spcPts val="1199"/>
              </a:spcBef>
              <a:buClr>
                <a:srgbClr val="000000"/>
              </a:buClr>
              <a:buFont typeface="Noto Sans Symbols"/>
              <a:buChar char="−"/>
            </a:pPr>
            <a:r>
              <a:rPr lang="en-US" sz="1800" b="0" strike="noStrike" spc="-1">
                <a:solidFill>
                  <a:srgbClr val="000000"/>
                </a:solidFill>
                <a:latin typeface="Calibri"/>
                <a:ea typeface="Calibri"/>
              </a:rPr>
              <a:t>1 em cada 200  / 1 em cada 1000 reads é mitocondrial</a:t>
            </a:r>
            <a:endParaRPr lang="en-US" sz="1800" b="0" strike="noStrike" spc="-1">
              <a:latin typeface="Arial"/>
            </a:endParaRPr>
          </a:p>
          <a:p>
            <a:pPr marL="863640" lvl="1" indent="-323280">
              <a:lnSpc>
                <a:spcPct val="90000"/>
              </a:lnSpc>
              <a:spcBef>
                <a:spcPts val="1199"/>
              </a:spcBef>
              <a:buClr>
                <a:srgbClr val="000000"/>
              </a:buClr>
              <a:buFont typeface="Noto Sans Symbols"/>
              <a:buChar char="−"/>
            </a:pPr>
            <a:r>
              <a:rPr lang="en-US" sz="1800" b="0" strike="noStrike" spc="-1">
                <a:solidFill>
                  <a:srgbClr val="000000"/>
                </a:solidFill>
                <a:latin typeface="Calibri"/>
                <a:ea typeface="Calibri"/>
              </a:rPr>
              <a:t>Espécies com dados públicos e sem mitogenoma descrito</a:t>
            </a:r>
            <a:endParaRPr lang="en-US" sz="1800" b="0" strike="noStrike" spc="-1">
              <a:latin typeface="Arial"/>
            </a:endParaRPr>
          </a:p>
          <a:p>
            <a:pPr marL="863640" indent="-323280">
              <a:lnSpc>
                <a:spcPct val="90000"/>
              </a:lnSpc>
              <a:spcBef>
                <a:spcPts val="1199"/>
              </a:spcBef>
            </a:pPr>
            <a:endParaRPr lang="en-US" sz="1800" b="0" strike="noStrike" spc="-1">
              <a:latin typeface="Arial"/>
            </a:endParaRPr>
          </a:p>
          <a:p>
            <a:pPr marL="431640" indent="-323280">
              <a:lnSpc>
                <a:spcPct val="90000"/>
              </a:lnSpc>
              <a:spcBef>
                <a:spcPts val="1199"/>
              </a:spcBef>
              <a:buClr>
                <a:srgbClr val="000000"/>
              </a:buClr>
              <a:buFont typeface="Arial"/>
              <a:buChar char="•"/>
            </a:pPr>
            <a:r>
              <a:rPr lang="en-US" sz="2400" b="0" strike="noStrike" spc="-1">
                <a:solidFill>
                  <a:srgbClr val="000000"/>
                </a:solidFill>
                <a:latin typeface="Calibri"/>
                <a:ea typeface="Calibri"/>
              </a:rPr>
              <a:t>Esses dados podem ser usados para obter o mitogenomas</a:t>
            </a:r>
            <a:endParaRPr lang="en-US" sz="2400" b="0" strike="noStrike" spc="-1">
              <a:latin typeface="Arial"/>
            </a:endParaRPr>
          </a:p>
          <a:p>
            <a:pPr marL="863640" lvl="1" indent="-323280">
              <a:lnSpc>
                <a:spcPct val="90000"/>
              </a:lnSpc>
              <a:spcBef>
                <a:spcPts val="1199"/>
              </a:spcBef>
              <a:buClr>
                <a:srgbClr val="000000"/>
              </a:buClr>
              <a:buFont typeface="Noto Sans Symbols"/>
              <a:buChar char="−"/>
            </a:pPr>
            <a:r>
              <a:rPr lang="en-US" sz="1800" b="0" strike="noStrike" spc="-1">
                <a:solidFill>
                  <a:srgbClr val="000000"/>
                </a:solidFill>
                <a:latin typeface="Calibri"/>
                <a:ea typeface="Calibri"/>
              </a:rPr>
              <a:t>Além de outras análises...</a:t>
            </a:r>
            <a:endParaRPr lang="en-US" sz="1800" b="0" strike="noStrike" spc="-1">
              <a:latin typeface="Arial"/>
            </a:endParaRPr>
          </a:p>
          <a:p>
            <a:pPr>
              <a:lnSpc>
                <a:spcPct val="93000"/>
              </a:lnSpc>
            </a:pPr>
            <a:endParaRPr lang="en-US" sz="1800" b="0" strike="noStrike" spc="-1">
              <a:latin typeface="Arial"/>
            </a:endParaRPr>
          </a:p>
        </p:txBody>
      </p:sp>
      <p:pic>
        <p:nvPicPr>
          <p:cNvPr id="246" name="Google Shape;370;p66"/>
          <p:cNvPicPr/>
          <p:nvPr/>
        </p:nvPicPr>
        <p:blipFill>
          <a:blip r:embed="rId3"/>
          <a:srcRect l="-131759" t="-12048" r="131759" b="42283"/>
          <a:stretch/>
        </p:blipFill>
        <p:spPr>
          <a:xfrm>
            <a:off x="9156600" y="5157720"/>
            <a:ext cx="2482200" cy="1150200"/>
          </a:xfrm>
          <a:prstGeom prst="rect">
            <a:avLst/>
          </a:prstGeom>
          <a:ln>
            <a:noFill/>
          </a:ln>
        </p:spPr>
      </p:pic>
      <p:pic>
        <p:nvPicPr>
          <p:cNvPr id="247" name="Google Shape;371;p66"/>
          <p:cNvPicPr/>
          <p:nvPr/>
        </p:nvPicPr>
        <p:blipFill>
          <a:blip r:embed="rId4"/>
          <a:srcRect b="22584"/>
          <a:stretch/>
        </p:blipFill>
        <p:spPr>
          <a:xfrm>
            <a:off x="5286240" y="1739880"/>
            <a:ext cx="4752360" cy="2377440"/>
          </a:xfrm>
          <a:prstGeom prst="rect">
            <a:avLst/>
          </a:prstGeom>
          <a:ln>
            <a:noFill/>
          </a:ln>
        </p:spPr>
      </p:pic>
      <p:pic>
        <p:nvPicPr>
          <p:cNvPr id="248" name="Google Shape;372;p66"/>
          <p:cNvPicPr/>
          <p:nvPr/>
        </p:nvPicPr>
        <p:blipFill>
          <a:blip r:embed="rId5"/>
          <a:stretch/>
        </p:blipFill>
        <p:spPr>
          <a:xfrm>
            <a:off x="5578560" y="4454640"/>
            <a:ext cx="4423680" cy="2947320"/>
          </a:xfrm>
          <a:prstGeom prst="rect">
            <a:avLst/>
          </a:prstGeom>
          <a:ln>
            <a:noFill/>
          </a:ln>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 name="CustomShape 1"/>
          <p:cNvSpPr/>
          <p:nvPr/>
        </p:nvSpPr>
        <p:spPr>
          <a:xfrm>
            <a:off x="549360" y="293760"/>
            <a:ext cx="9143280" cy="1324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000" b="1" strike="noStrike" spc="-1">
                <a:solidFill>
                  <a:srgbClr val="000000"/>
                </a:solidFill>
                <a:latin typeface="Arial"/>
                <a:ea typeface="Arial"/>
              </a:rPr>
              <a:t>Cobertura</a:t>
            </a:r>
            <a:endParaRPr lang="en-US" sz="4000" b="0" strike="noStrike" spc="-1">
              <a:latin typeface="Arial"/>
            </a:endParaRPr>
          </a:p>
        </p:txBody>
      </p:sp>
      <p:sp>
        <p:nvSpPr>
          <p:cNvPr id="227" name="CustomShape 2"/>
          <p:cNvSpPr/>
          <p:nvPr/>
        </p:nvSpPr>
        <p:spPr>
          <a:xfrm>
            <a:off x="100080" y="1538280"/>
            <a:ext cx="4784040" cy="2667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228600" indent="-226440">
              <a:lnSpc>
                <a:spcPct val="90000"/>
              </a:lnSpc>
              <a:buClr>
                <a:srgbClr val="000000"/>
              </a:buClr>
              <a:buFont typeface="Arial"/>
              <a:buChar char="•"/>
            </a:pPr>
            <a:r>
              <a:rPr lang="en-US" sz="2000" b="0" strike="noStrike" spc="-1">
                <a:solidFill>
                  <a:srgbClr val="000000"/>
                </a:solidFill>
                <a:latin typeface="Arial"/>
                <a:ea typeface="Arial"/>
              </a:rPr>
              <a:t>Checagem</a:t>
            </a:r>
            <a:endParaRPr lang="en-US" sz="2000" b="0" strike="noStrike" spc="-1">
              <a:latin typeface="Arial"/>
            </a:endParaRPr>
          </a:p>
          <a:p>
            <a:pPr marL="863640" lvl="1" indent="-323280">
              <a:lnSpc>
                <a:spcPct val="90000"/>
              </a:lnSpc>
              <a:spcBef>
                <a:spcPts val="1199"/>
              </a:spcBef>
              <a:buClr>
                <a:srgbClr val="000000"/>
              </a:buClr>
              <a:buFont typeface="Noto Sans Symbols"/>
              <a:buChar char="−"/>
            </a:pPr>
            <a:r>
              <a:rPr lang="en-US" sz="2000" b="0" strike="noStrike" spc="-1">
                <a:solidFill>
                  <a:srgbClr val="000000"/>
                </a:solidFill>
                <a:latin typeface="Arial"/>
                <a:ea typeface="Arial"/>
              </a:rPr>
              <a:t>Cobertura</a:t>
            </a:r>
            <a:endParaRPr lang="en-US" sz="2000" b="0" strike="noStrike" spc="-1">
              <a:latin typeface="Arial"/>
            </a:endParaRPr>
          </a:p>
          <a:p>
            <a:pPr marL="1295280" lvl="2" indent="-286560">
              <a:lnSpc>
                <a:spcPct val="90000"/>
              </a:lnSpc>
              <a:spcBef>
                <a:spcPts val="901"/>
              </a:spcBef>
              <a:buClr>
                <a:srgbClr val="000000"/>
              </a:buClr>
              <a:buFont typeface="Noto Sans Symbols"/>
              <a:buChar char="●"/>
            </a:pPr>
            <a:r>
              <a:rPr lang="en-US" sz="2000" b="0" strike="noStrike" spc="-1">
                <a:solidFill>
                  <a:srgbClr val="000000"/>
                </a:solidFill>
                <a:latin typeface="Arial"/>
                <a:ea typeface="Arial"/>
              </a:rPr>
              <a:t>Quantas sequências corroboram a montagem</a:t>
            </a:r>
            <a:endParaRPr lang="en-US" sz="2000" b="0" strike="noStrike" spc="-1">
              <a:latin typeface="Arial"/>
            </a:endParaRPr>
          </a:p>
        </p:txBody>
      </p:sp>
      <p:pic>
        <p:nvPicPr>
          <p:cNvPr id="228" name="Google Shape;453;p74"/>
          <p:cNvPicPr/>
          <p:nvPr/>
        </p:nvPicPr>
        <p:blipFill>
          <a:blip r:embed="rId3"/>
          <a:srcRect l="-131759" t="-12048" r="131759" b="42283"/>
          <a:stretch/>
        </p:blipFill>
        <p:spPr>
          <a:xfrm>
            <a:off x="9156600" y="5157720"/>
            <a:ext cx="2482200" cy="1150200"/>
          </a:xfrm>
          <a:prstGeom prst="rect">
            <a:avLst/>
          </a:prstGeom>
          <a:ln>
            <a:noFill/>
          </a:ln>
        </p:spPr>
      </p:pic>
      <p:pic>
        <p:nvPicPr>
          <p:cNvPr id="229" name="Google Shape;454;p74"/>
          <p:cNvPicPr/>
          <p:nvPr/>
        </p:nvPicPr>
        <p:blipFill>
          <a:blip r:embed="rId4"/>
          <a:srcRect l="5250" t="3798" r="7938" b="36448"/>
          <a:stretch/>
        </p:blipFill>
        <p:spPr>
          <a:xfrm>
            <a:off x="5172120" y="1501920"/>
            <a:ext cx="4793400" cy="2625120"/>
          </a:xfrm>
          <a:prstGeom prst="rect">
            <a:avLst/>
          </a:prstGeom>
          <a:ln w="38160">
            <a:solidFill>
              <a:srgbClr val="8FAADC"/>
            </a:solidFill>
            <a:round/>
          </a:ln>
        </p:spPr>
      </p:pic>
      <p:pic>
        <p:nvPicPr>
          <p:cNvPr id="230" name="Google Shape;455;p74"/>
          <p:cNvPicPr/>
          <p:nvPr/>
        </p:nvPicPr>
        <p:blipFill>
          <a:blip r:embed="rId5"/>
          <a:stretch/>
        </p:blipFill>
        <p:spPr>
          <a:xfrm>
            <a:off x="1585800" y="4572000"/>
            <a:ext cx="7230240" cy="2778840"/>
          </a:xfrm>
          <a:prstGeom prst="rect">
            <a:avLst/>
          </a:prstGeom>
          <a:ln>
            <a:noFill/>
          </a:ln>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 name="CustomShape 1"/>
          <p:cNvSpPr/>
          <p:nvPr/>
        </p:nvSpPr>
        <p:spPr>
          <a:xfrm>
            <a:off x="693000" y="402480"/>
            <a:ext cx="8693640" cy="1460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90000"/>
              </a:lnSpc>
            </a:pPr>
            <a:endParaRPr lang="en-US" sz="3640" b="0" strike="noStrike" spc="-1" dirty="0">
              <a:latin typeface="Arial"/>
            </a:endParaRPr>
          </a:p>
        </p:txBody>
      </p:sp>
      <p:sp>
        <p:nvSpPr>
          <p:cNvPr id="232" name="CustomShape 2"/>
          <p:cNvSpPr/>
          <p:nvPr/>
        </p:nvSpPr>
        <p:spPr>
          <a:xfrm>
            <a:off x="693000" y="2012400"/>
            <a:ext cx="8693640" cy="4795920"/>
          </a:xfrm>
          <a:prstGeom prst="rect">
            <a:avLst/>
          </a:prstGeom>
          <a:noFill/>
          <a:ln>
            <a:noFill/>
          </a:ln>
        </p:spPr>
        <p:style>
          <a:lnRef idx="0">
            <a:scrgbClr r="0" g="0" b="0"/>
          </a:lnRef>
          <a:fillRef idx="0">
            <a:scrgbClr r="0" g="0" b="0"/>
          </a:fillRef>
          <a:effectRef idx="0">
            <a:scrgbClr r="0" g="0" b="0"/>
          </a:effectRef>
          <a:fontRef idx="minor"/>
        </p:style>
      </p:sp>
      <p:pic>
        <p:nvPicPr>
          <p:cNvPr id="2" name="Picture 1"/>
          <p:cNvPicPr>
            <a:picLocks noChangeAspect="1"/>
          </p:cNvPicPr>
          <p:nvPr/>
        </p:nvPicPr>
        <p:blipFill rotWithShape="1">
          <a:blip r:embed="rId2"/>
          <a:srcRect l="12607" r="12828"/>
          <a:stretch/>
        </p:blipFill>
        <p:spPr>
          <a:xfrm>
            <a:off x="980687" y="687138"/>
            <a:ext cx="8118266" cy="6121182"/>
          </a:xfrm>
          <a:prstGeom prst="rect">
            <a:avLst/>
          </a:prstGeom>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 name="CustomShape 1"/>
          <p:cNvSpPr/>
          <p:nvPr/>
        </p:nvSpPr>
        <p:spPr>
          <a:xfrm>
            <a:off x="692280" y="401760"/>
            <a:ext cx="8692560" cy="1459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90000"/>
              </a:lnSpc>
            </a:pPr>
            <a:r>
              <a:rPr lang="en-US" sz="4400" b="1" strike="noStrike" spc="-1">
                <a:solidFill>
                  <a:srgbClr val="000000"/>
                </a:solidFill>
                <a:latin typeface="Calibri"/>
                <a:ea typeface="Calibri"/>
              </a:rPr>
              <a:t>Formigas (Hymenoptera: Formicidae)</a:t>
            </a:r>
            <a:endParaRPr lang="en-US" sz="4400" b="0" strike="noStrike" spc="-1">
              <a:latin typeface="Arial"/>
            </a:endParaRPr>
          </a:p>
        </p:txBody>
      </p:sp>
      <p:sp>
        <p:nvSpPr>
          <p:cNvPr id="257" name="CustomShape 2"/>
          <p:cNvSpPr/>
          <p:nvPr/>
        </p:nvSpPr>
        <p:spPr>
          <a:xfrm>
            <a:off x="336600" y="2112840"/>
            <a:ext cx="8692560" cy="479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228600" indent="-226440">
              <a:lnSpc>
                <a:spcPct val="90000"/>
              </a:lnSpc>
              <a:buClr>
                <a:srgbClr val="000000"/>
              </a:buClr>
              <a:buFont typeface="Arial"/>
              <a:buChar char="•"/>
            </a:pPr>
            <a:r>
              <a:rPr lang="en-US" sz="2400" b="0" strike="noStrike" spc="-1">
                <a:solidFill>
                  <a:srgbClr val="000000"/>
                </a:solidFill>
                <a:latin typeface="Calibri"/>
                <a:ea typeface="Calibri"/>
              </a:rPr>
              <a:t>Engenheiras ecossistêmicas</a:t>
            </a:r>
            <a:endParaRPr lang="en-US" sz="2400" b="0" strike="noStrike" spc="-1">
              <a:latin typeface="Arial"/>
            </a:endParaRPr>
          </a:p>
          <a:p>
            <a:pPr marL="685800" lvl="1" indent="-226440">
              <a:lnSpc>
                <a:spcPct val="100000"/>
              </a:lnSpc>
              <a:spcBef>
                <a:spcPts val="499"/>
              </a:spcBef>
              <a:buClr>
                <a:srgbClr val="000000"/>
              </a:buClr>
              <a:buFont typeface="Arial"/>
              <a:buChar char="•"/>
            </a:pPr>
            <a:r>
              <a:rPr lang="en-US" sz="2000" b="0" strike="noStrike" spc="-1">
                <a:solidFill>
                  <a:srgbClr val="000000"/>
                </a:solidFill>
                <a:latin typeface="Calibri"/>
                <a:ea typeface="Calibri"/>
              </a:rPr>
              <a:t>Alteram características do solo</a:t>
            </a:r>
            <a:endParaRPr lang="en-US" sz="2000" b="0" strike="noStrike" spc="-1">
              <a:latin typeface="Arial"/>
            </a:endParaRPr>
          </a:p>
          <a:p>
            <a:pPr marL="685800" lvl="1" indent="-226440">
              <a:lnSpc>
                <a:spcPct val="100000"/>
              </a:lnSpc>
              <a:spcBef>
                <a:spcPts val="499"/>
              </a:spcBef>
              <a:buClr>
                <a:srgbClr val="000000"/>
              </a:buClr>
              <a:buFont typeface="Arial"/>
              <a:buChar char="•"/>
            </a:pPr>
            <a:r>
              <a:rPr lang="en-US" sz="2000" b="0" strike="noStrike" spc="-1">
                <a:solidFill>
                  <a:srgbClr val="000000"/>
                </a:solidFill>
                <a:latin typeface="Calibri"/>
                <a:ea typeface="Calibri"/>
              </a:rPr>
              <a:t>Serviços ecossistêmicos</a:t>
            </a:r>
            <a:endParaRPr lang="en-US" sz="2000" b="0" strike="noStrike" spc="-1">
              <a:latin typeface="Arial"/>
            </a:endParaRPr>
          </a:p>
          <a:p>
            <a:pPr marL="228600" indent="-226440">
              <a:lnSpc>
                <a:spcPct val="90000"/>
              </a:lnSpc>
              <a:spcBef>
                <a:spcPts val="499"/>
              </a:spcBef>
            </a:pPr>
            <a:endParaRPr lang="en-US" sz="2000" b="0" strike="noStrike" spc="-1">
              <a:latin typeface="Arial"/>
            </a:endParaRPr>
          </a:p>
          <a:p>
            <a:pPr marL="228600" indent="-226440">
              <a:lnSpc>
                <a:spcPct val="90000"/>
              </a:lnSpc>
              <a:spcBef>
                <a:spcPts val="1001"/>
              </a:spcBef>
              <a:buClr>
                <a:srgbClr val="000000"/>
              </a:buClr>
              <a:buFont typeface="Arial"/>
              <a:buChar char="•"/>
            </a:pPr>
            <a:r>
              <a:rPr lang="en-US" sz="2400" b="0" strike="noStrike" spc="-1">
                <a:solidFill>
                  <a:srgbClr val="000000"/>
                </a:solidFill>
                <a:latin typeface="Calibri"/>
                <a:ea typeface="Calibri"/>
              </a:rPr>
              <a:t>Importância econômica</a:t>
            </a:r>
            <a:endParaRPr lang="en-US" sz="2400" b="0" strike="noStrike" spc="-1">
              <a:latin typeface="Arial"/>
            </a:endParaRPr>
          </a:p>
          <a:p>
            <a:pPr marL="685800" lvl="1" indent="-226440">
              <a:lnSpc>
                <a:spcPct val="100000"/>
              </a:lnSpc>
              <a:spcBef>
                <a:spcPts val="499"/>
              </a:spcBef>
              <a:buClr>
                <a:srgbClr val="000000"/>
              </a:buClr>
              <a:buFont typeface="Arial"/>
              <a:buChar char="•"/>
            </a:pPr>
            <a:r>
              <a:rPr lang="en-US" sz="2000" b="0" strike="noStrike" spc="-1">
                <a:solidFill>
                  <a:srgbClr val="000000"/>
                </a:solidFill>
                <a:latin typeface="Calibri"/>
                <a:ea typeface="Calibri"/>
              </a:rPr>
              <a:t>Pragas</a:t>
            </a:r>
            <a:endParaRPr lang="en-US" sz="2000" b="0" strike="noStrike" spc="-1">
              <a:latin typeface="Arial"/>
            </a:endParaRPr>
          </a:p>
          <a:p>
            <a:pPr marL="685800" lvl="1" indent="-226440">
              <a:lnSpc>
                <a:spcPct val="100000"/>
              </a:lnSpc>
              <a:spcBef>
                <a:spcPts val="499"/>
              </a:spcBef>
              <a:buClr>
                <a:srgbClr val="000000"/>
              </a:buClr>
              <a:buFont typeface="Arial"/>
              <a:buChar char="•"/>
            </a:pPr>
            <a:r>
              <a:rPr lang="en-US" sz="2000" b="0" strike="noStrike" spc="-1">
                <a:solidFill>
                  <a:srgbClr val="000000"/>
                </a:solidFill>
                <a:latin typeface="Calibri"/>
                <a:ea typeface="Calibri"/>
              </a:rPr>
              <a:t>Agentes de controle biológico</a:t>
            </a:r>
            <a:endParaRPr lang="en-US" sz="2000" b="0" strike="noStrike" spc="-1">
              <a:latin typeface="Arial"/>
            </a:endParaRPr>
          </a:p>
          <a:p>
            <a:pPr marL="228600" indent="-226440">
              <a:lnSpc>
                <a:spcPct val="100000"/>
              </a:lnSpc>
              <a:spcBef>
                <a:spcPts val="1001"/>
              </a:spcBef>
            </a:pPr>
            <a:endParaRPr lang="en-US" sz="2000" b="0" strike="noStrike" spc="-1">
              <a:latin typeface="Arial"/>
            </a:endParaRPr>
          </a:p>
          <a:p>
            <a:pPr marL="228600" indent="-226440">
              <a:lnSpc>
                <a:spcPct val="90000"/>
              </a:lnSpc>
              <a:spcBef>
                <a:spcPts val="1001"/>
              </a:spcBef>
              <a:buClr>
                <a:srgbClr val="000000"/>
              </a:buClr>
              <a:buFont typeface="Arial"/>
              <a:buChar char="•"/>
            </a:pPr>
            <a:r>
              <a:rPr lang="en-US" sz="2400" b="0" strike="noStrike" spc="-1">
                <a:solidFill>
                  <a:srgbClr val="000000"/>
                </a:solidFill>
                <a:latin typeface="Calibri"/>
                <a:ea typeface="Calibri"/>
              </a:rPr>
              <a:t>Grande biodiversidade</a:t>
            </a:r>
            <a:endParaRPr lang="en-US" sz="2400" b="0" strike="noStrike" spc="-1">
              <a:latin typeface="Arial"/>
            </a:endParaRPr>
          </a:p>
          <a:p>
            <a:pPr marL="685800" lvl="1" indent="-226440">
              <a:lnSpc>
                <a:spcPct val="100000"/>
              </a:lnSpc>
              <a:spcBef>
                <a:spcPts val="499"/>
              </a:spcBef>
              <a:buClr>
                <a:srgbClr val="000000"/>
              </a:buClr>
              <a:buFont typeface="Arial"/>
              <a:buChar char="•"/>
            </a:pPr>
            <a:r>
              <a:rPr lang="en-US" sz="2000" b="0" strike="noStrike" spc="-1">
                <a:solidFill>
                  <a:srgbClr val="000000"/>
                </a:solidFill>
                <a:latin typeface="Calibri"/>
                <a:ea typeface="Calibri"/>
              </a:rPr>
              <a:t>≈ 13.000 spp.</a:t>
            </a:r>
            <a:endParaRPr lang="en-US" sz="2000" b="0" strike="noStrike" spc="-1">
              <a:latin typeface="Arial"/>
            </a:endParaRPr>
          </a:p>
          <a:p>
            <a:pPr marL="685800" lvl="1" indent="-226440">
              <a:lnSpc>
                <a:spcPct val="100000"/>
              </a:lnSpc>
              <a:spcBef>
                <a:spcPts val="499"/>
              </a:spcBef>
              <a:buClr>
                <a:srgbClr val="000000"/>
              </a:buClr>
              <a:buFont typeface="Arial"/>
              <a:buChar char="•"/>
            </a:pPr>
            <a:r>
              <a:rPr lang="en-US" sz="2000" b="0" strike="noStrike" spc="-1">
                <a:solidFill>
                  <a:srgbClr val="000000"/>
                </a:solidFill>
                <a:latin typeface="Calibri"/>
                <a:ea typeface="Calibri"/>
              </a:rPr>
              <a:t>GenBank</a:t>
            </a:r>
            <a:endParaRPr lang="en-US" sz="2000" b="0" strike="noStrike" spc="-1">
              <a:latin typeface="Arial"/>
            </a:endParaRPr>
          </a:p>
          <a:p>
            <a:pPr marL="1143000" lvl="2" indent="-226440">
              <a:lnSpc>
                <a:spcPct val="100000"/>
              </a:lnSpc>
              <a:spcBef>
                <a:spcPts val="499"/>
              </a:spcBef>
              <a:buClr>
                <a:srgbClr val="000000"/>
              </a:buClr>
              <a:buFont typeface="Arial"/>
              <a:buChar char="•"/>
            </a:pPr>
            <a:r>
              <a:rPr lang="en-US" sz="1800" b="0" strike="noStrike" spc="-1">
                <a:solidFill>
                  <a:srgbClr val="000000"/>
                </a:solidFill>
                <a:latin typeface="Calibri"/>
                <a:ea typeface="Calibri"/>
              </a:rPr>
              <a:t>15 mitogenomas completos descritos</a:t>
            </a:r>
            <a:endParaRPr lang="en-US" sz="1800" b="0" strike="noStrike" spc="-1">
              <a:latin typeface="Arial"/>
            </a:endParaRPr>
          </a:p>
          <a:p>
            <a:pPr>
              <a:lnSpc>
                <a:spcPct val="93000"/>
              </a:lnSpc>
            </a:pPr>
            <a:endParaRPr lang="en-US" sz="1800" b="0" strike="noStrike" spc="-1">
              <a:latin typeface="Arial"/>
            </a:endParaRPr>
          </a:p>
        </p:txBody>
      </p:sp>
      <p:pic>
        <p:nvPicPr>
          <p:cNvPr id="258" name="Google Shape;394;p68"/>
          <p:cNvPicPr/>
          <p:nvPr/>
        </p:nvPicPr>
        <p:blipFill>
          <a:blip r:embed="rId3"/>
          <a:stretch/>
        </p:blipFill>
        <p:spPr>
          <a:xfrm>
            <a:off x="5808600" y="1743120"/>
            <a:ext cx="4180680" cy="2590200"/>
          </a:xfrm>
          <a:prstGeom prst="rect">
            <a:avLst/>
          </a:prstGeom>
          <a:ln>
            <a:noFill/>
          </a:ln>
        </p:spPr>
      </p:pic>
      <p:pic>
        <p:nvPicPr>
          <p:cNvPr id="259" name="Google Shape;395;p68"/>
          <p:cNvPicPr/>
          <p:nvPr/>
        </p:nvPicPr>
        <p:blipFill>
          <a:blip r:embed="rId4"/>
          <a:srcRect l="2929"/>
          <a:stretch/>
        </p:blipFill>
        <p:spPr>
          <a:xfrm>
            <a:off x="5808600" y="4410000"/>
            <a:ext cx="4179240" cy="3075840"/>
          </a:xfrm>
          <a:prstGeom prst="rect">
            <a:avLst/>
          </a:prstGeom>
          <a:ln w="19080">
            <a:solidFill>
              <a:srgbClr val="D9D9D9"/>
            </a:solidFill>
            <a:round/>
          </a:ln>
        </p:spPr>
      </p:pic>
      <p:sp>
        <p:nvSpPr>
          <p:cNvPr id="260" name="CustomShape 3"/>
          <p:cNvSpPr/>
          <p:nvPr/>
        </p:nvSpPr>
        <p:spPr>
          <a:xfrm>
            <a:off x="545760" y="6985080"/>
            <a:ext cx="4921560" cy="751680"/>
          </a:xfrm>
          <a:custGeom>
            <a:avLst/>
            <a:gdLst/>
            <a:ahLst/>
            <a:cxnLst/>
            <a:rect l="l" t="t" r="r" b="b"/>
            <a:pathLst>
              <a:path w="2349500" h="752475">
                <a:moveTo>
                  <a:pt x="0" y="0"/>
                </a:moveTo>
                <a:lnTo>
                  <a:pt x="6529" y="0"/>
                </a:lnTo>
                <a:lnTo>
                  <a:pt x="6529" y="2092"/>
                </a:lnTo>
                <a:lnTo>
                  <a:pt x="0" y="2092"/>
                </a:lnTo>
                <a:lnTo>
                  <a:pt x="0" y="0"/>
                </a:lnTo>
                <a:close/>
                <a:moveTo>
                  <a:pt x="38" y="3030"/>
                </a:moveTo>
                <a:lnTo>
                  <a:pt x="-4659" y="3030"/>
                </a:lnTo>
                <a:lnTo>
                  <a:pt x="-4682" y="6187"/>
                </a:lnTo>
              </a:path>
            </a:pathLst>
          </a:custGeom>
          <a:noFill/>
          <a:ln w="19080">
            <a:solidFill>
              <a:srgbClr val="D9D9D9"/>
            </a:solidFill>
            <a:miter/>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1800" b="0" strike="noStrike" spc="-1">
                <a:solidFill>
                  <a:srgbClr val="000000"/>
                </a:solidFill>
                <a:latin typeface="Calibri"/>
                <a:ea typeface="Calibri"/>
              </a:rPr>
              <a:t>Desconhecimento da biodiversidade molecular</a:t>
            </a:r>
            <a:endParaRPr lang="en-US" sz="18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 name="CustomShape 1"/>
          <p:cNvSpPr/>
          <p:nvPr/>
        </p:nvSpPr>
        <p:spPr>
          <a:xfrm>
            <a:off x="549360" y="365040"/>
            <a:ext cx="9143280" cy="1324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000" b="1" strike="noStrike" spc="-1">
                <a:solidFill>
                  <a:srgbClr val="000000"/>
                </a:solidFill>
                <a:latin typeface="Arial"/>
                <a:ea typeface="Arial"/>
              </a:rPr>
              <a:t>Pseudomyrmecinae</a:t>
            </a:r>
            <a:endParaRPr lang="en-US" sz="4000" b="0" strike="noStrike" spc="-1">
              <a:latin typeface="Arial"/>
            </a:endParaRPr>
          </a:p>
        </p:txBody>
      </p:sp>
      <p:sp>
        <p:nvSpPr>
          <p:cNvPr id="272" name="CustomShape 2"/>
          <p:cNvSpPr/>
          <p:nvPr/>
        </p:nvSpPr>
        <p:spPr>
          <a:xfrm>
            <a:off x="334800" y="1609560"/>
            <a:ext cx="5150880" cy="50317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431640" indent="-323280">
              <a:lnSpc>
                <a:spcPct val="90000"/>
              </a:lnSpc>
              <a:buClr>
                <a:srgbClr val="000000"/>
              </a:buClr>
              <a:buFont typeface="Noto Sans Symbols"/>
              <a:buChar char="●"/>
            </a:pPr>
            <a:r>
              <a:rPr lang="en-US" sz="2000" b="0" strike="noStrike" spc="-1">
                <a:solidFill>
                  <a:srgbClr val="000000"/>
                </a:solidFill>
                <a:latin typeface="Arial"/>
                <a:ea typeface="Arial"/>
              </a:rPr>
              <a:t>231 espécies – Novo Mundo</a:t>
            </a:r>
            <a:endParaRPr lang="en-US" sz="2000" b="0" strike="noStrike" spc="-1">
              <a:latin typeface="Arial"/>
            </a:endParaRPr>
          </a:p>
          <a:p>
            <a:pPr marL="431640" indent="-323280">
              <a:lnSpc>
                <a:spcPct val="90000"/>
              </a:lnSpc>
              <a:spcBef>
                <a:spcPts val="1500"/>
              </a:spcBef>
            </a:pPr>
            <a:endParaRPr lang="en-US" sz="2000" b="0" strike="noStrike" spc="-1">
              <a:latin typeface="Arial"/>
            </a:endParaRPr>
          </a:p>
          <a:p>
            <a:pPr marL="431640" indent="-323280">
              <a:lnSpc>
                <a:spcPct val="90000"/>
              </a:lnSpc>
              <a:spcBef>
                <a:spcPts val="1500"/>
              </a:spcBef>
              <a:buClr>
                <a:srgbClr val="000000"/>
              </a:buClr>
              <a:buFont typeface="Noto Sans Symbols"/>
              <a:buChar char="●"/>
            </a:pPr>
            <a:r>
              <a:rPr lang="en-US" sz="2000" b="0" strike="noStrike" spc="-1">
                <a:solidFill>
                  <a:srgbClr val="000000"/>
                </a:solidFill>
                <a:latin typeface="Arial"/>
                <a:ea typeface="Arial"/>
              </a:rPr>
              <a:t>3 gêneros:</a:t>
            </a:r>
            <a:endParaRPr lang="en-US" sz="2000" b="0" strike="noStrike" spc="-1">
              <a:latin typeface="Arial"/>
            </a:endParaRPr>
          </a:p>
          <a:p>
            <a:pPr marL="863640" lvl="1" indent="-323280">
              <a:lnSpc>
                <a:spcPct val="90000"/>
              </a:lnSpc>
              <a:spcBef>
                <a:spcPts val="1199"/>
              </a:spcBef>
              <a:buClr>
                <a:srgbClr val="000000"/>
              </a:buClr>
              <a:buFont typeface="Noto Sans Symbols"/>
              <a:buChar char="−"/>
            </a:pPr>
            <a:r>
              <a:rPr lang="en-US" sz="2000" b="0" i="1" strike="noStrike" spc="-1">
                <a:solidFill>
                  <a:srgbClr val="000000"/>
                </a:solidFill>
                <a:latin typeface="Arial"/>
                <a:ea typeface="Arial"/>
              </a:rPr>
              <a:t>Pseudomyrmex </a:t>
            </a:r>
            <a:r>
              <a:rPr lang="en-US" sz="2000" b="0" strike="noStrike" spc="-1">
                <a:solidFill>
                  <a:srgbClr val="000000"/>
                </a:solidFill>
                <a:latin typeface="Arial"/>
                <a:ea typeface="Arial"/>
              </a:rPr>
              <a:t>(~137 spp.)</a:t>
            </a:r>
            <a:endParaRPr lang="en-US" sz="2000" b="0" strike="noStrike" spc="-1">
              <a:latin typeface="Arial"/>
            </a:endParaRPr>
          </a:p>
          <a:p>
            <a:pPr marL="1295280" lvl="2" indent="-286560">
              <a:lnSpc>
                <a:spcPct val="90000"/>
              </a:lnSpc>
              <a:spcBef>
                <a:spcPts val="901"/>
              </a:spcBef>
              <a:buClr>
                <a:srgbClr val="000000"/>
              </a:buClr>
              <a:buFont typeface="Noto Sans Symbols"/>
              <a:buChar char="●"/>
            </a:pPr>
            <a:r>
              <a:rPr lang="en-US" sz="1600" b="0" strike="noStrike" spc="-1">
                <a:solidFill>
                  <a:srgbClr val="000000"/>
                </a:solidFill>
                <a:latin typeface="Arial"/>
                <a:ea typeface="Arial"/>
              </a:rPr>
              <a:t>Mais diverso e estudado</a:t>
            </a:r>
            <a:endParaRPr lang="en-US" sz="1600" b="0" strike="noStrike" spc="-1">
              <a:latin typeface="Arial"/>
            </a:endParaRPr>
          </a:p>
          <a:p>
            <a:pPr marL="1295280" lvl="2" indent="-286560">
              <a:lnSpc>
                <a:spcPct val="90000"/>
              </a:lnSpc>
              <a:spcBef>
                <a:spcPts val="901"/>
              </a:spcBef>
              <a:buClr>
                <a:srgbClr val="000000"/>
              </a:buClr>
              <a:buFont typeface="Noto Sans Symbols"/>
              <a:buChar char="●"/>
            </a:pPr>
            <a:r>
              <a:rPr lang="en-US" sz="1600" b="0" strike="noStrike" spc="-1">
                <a:solidFill>
                  <a:srgbClr val="000000"/>
                </a:solidFill>
                <a:latin typeface="Arial"/>
                <a:ea typeface="Arial"/>
              </a:rPr>
              <a:t>Dividido em 10 grupos (morfologia)</a:t>
            </a:r>
            <a:endParaRPr lang="en-US" sz="1600" b="0" strike="noStrike" spc="-1">
              <a:latin typeface="Arial"/>
            </a:endParaRPr>
          </a:p>
          <a:p>
            <a:pPr marL="863640" lvl="1" indent="-323280">
              <a:lnSpc>
                <a:spcPct val="90000"/>
              </a:lnSpc>
              <a:spcBef>
                <a:spcPts val="1199"/>
              </a:spcBef>
              <a:buClr>
                <a:srgbClr val="000000"/>
              </a:buClr>
              <a:buFont typeface="Noto Sans Symbols"/>
              <a:buChar char="−"/>
            </a:pPr>
            <a:r>
              <a:rPr lang="en-US" sz="2000" b="0" i="1" strike="noStrike" spc="-1">
                <a:solidFill>
                  <a:srgbClr val="000000"/>
                </a:solidFill>
                <a:latin typeface="Arial"/>
                <a:ea typeface="Arial"/>
              </a:rPr>
              <a:t>Tetraponera </a:t>
            </a:r>
            <a:r>
              <a:rPr lang="en-US" sz="2000" b="0" strike="noStrike" spc="-1">
                <a:solidFill>
                  <a:srgbClr val="000000"/>
                </a:solidFill>
                <a:latin typeface="Arial"/>
                <a:ea typeface="Arial"/>
              </a:rPr>
              <a:t>(93 spp.)</a:t>
            </a:r>
            <a:endParaRPr lang="en-US" sz="2000" b="0" strike="noStrike" spc="-1">
              <a:latin typeface="Arial"/>
            </a:endParaRPr>
          </a:p>
          <a:p>
            <a:pPr marL="1295280" lvl="2" indent="-286560">
              <a:lnSpc>
                <a:spcPct val="90000"/>
              </a:lnSpc>
              <a:spcBef>
                <a:spcPts val="901"/>
              </a:spcBef>
              <a:buClr>
                <a:srgbClr val="000000"/>
              </a:buClr>
              <a:buFont typeface="Noto Sans Symbols"/>
              <a:buChar char="●"/>
            </a:pPr>
            <a:r>
              <a:rPr lang="en-US" sz="1600" b="0" strike="noStrike" spc="-1">
                <a:solidFill>
                  <a:srgbClr val="000000"/>
                </a:solidFill>
                <a:latin typeface="Arial"/>
                <a:ea typeface="Arial"/>
              </a:rPr>
              <a:t>Únicas não encontradas nas américas</a:t>
            </a:r>
            <a:endParaRPr lang="en-US" sz="1600" b="0" strike="noStrike" spc="-1">
              <a:latin typeface="Arial"/>
            </a:endParaRPr>
          </a:p>
          <a:p>
            <a:pPr marL="1295280" lvl="2" indent="-286560">
              <a:lnSpc>
                <a:spcPct val="90000"/>
              </a:lnSpc>
              <a:spcBef>
                <a:spcPts val="901"/>
              </a:spcBef>
              <a:buClr>
                <a:srgbClr val="000000"/>
              </a:buClr>
              <a:buFont typeface="Noto Sans Symbols"/>
              <a:buChar char="●"/>
            </a:pPr>
            <a:r>
              <a:rPr lang="en-US" sz="1600" b="0" strike="noStrike" spc="-1">
                <a:solidFill>
                  <a:srgbClr val="000000"/>
                </a:solidFill>
                <a:latin typeface="Arial"/>
                <a:ea typeface="Arial"/>
              </a:rPr>
              <a:t>Paleotrópicas</a:t>
            </a:r>
            <a:endParaRPr lang="en-US" sz="1600" b="0" strike="noStrike" spc="-1">
              <a:latin typeface="Arial"/>
            </a:endParaRPr>
          </a:p>
          <a:p>
            <a:pPr marL="863640" lvl="1" indent="-323280">
              <a:lnSpc>
                <a:spcPct val="90000"/>
              </a:lnSpc>
              <a:spcBef>
                <a:spcPts val="1199"/>
              </a:spcBef>
              <a:buClr>
                <a:srgbClr val="000000"/>
              </a:buClr>
              <a:buFont typeface="Noto Sans Symbols"/>
              <a:buChar char="−"/>
            </a:pPr>
            <a:r>
              <a:rPr lang="en-US" sz="2000" b="0" i="1" strike="noStrike" spc="-1">
                <a:solidFill>
                  <a:srgbClr val="000000"/>
                </a:solidFill>
                <a:latin typeface="Arial"/>
                <a:ea typeface="Arial"/>
              </a:rPr>
              <a:t>Myrcidris </a:t>
            </a:r>
            <a:r>
              <a:rPr lang="en-US" sz="2000" b="0" strike="noStrike" spc="-1">
                <a:solidFill>
                  <a:srgbClr val="000000"/>
                </a:solidFill>
                <a:latin typeface="Arial"/>
                <a:ea typeface="Arial"/>
              </a:rPr>
              <a:t>(1 espécie)</a:t>
            </a:r>
            <a:endParaRPr lang="en-US" sz="2000" b="0" strike="noStrike" spc="-1">
              <a:latin typeface="Arial"/>
            </a:endParaRPr>
          </a:p>
          <a:p>
            <a:pPr marL="431640" indent="-323280">
              <a:lnSpc>
                <a:spcPct val="90000"/>
              </a:lnSpc>
              <a:spcBef>
                <a:spcPts val="1500"/>
              </a:spcBef>
            </a:pPr>
            <a:endParaRPr lang="en-US" sz="2000" b="0" strike="noStrike" spc="-1">
              <a:latin typeface="Arial"/>
            </a:endParaRPr>
          </a:p>
          <a:p>
            <a:pPr marL="431640" indent="-323280">
              <a:lnSpc>
                <a:spcPct val="90000"/>
              </a:lnSpc>
              <a:spcBef>
                <a:spcPts val="1500"/>
              </a:spcBef>
              <a:buClr>
                <a:srgbClr val="000000"/>
              </a:buClr>
              <a:buFont typeface="Noto Sans Symbols"/>
              <a:buChar char="●"/>
            </a:pPr>
            <a:r>
              <a:rPr lang="en-US" sz="2000" b="0" strike="noStrike" spc="-1">
                <a:solidFill>
                  <a:srgbClr val="000000"/>
                </a:solidFill>
                <a:latin typeface="Arial"/>
                <a:ea typeface="Arial"/>
              </a:rPr>
              <a:t>Dois grupos principais:</a:t>
            </a:r>
            <a:endParaRPr lang="en-US" sz="2000" b="0" strike="noStrike" spc="-1">
              <a:latin typeface="Arial"/>
            </a:endParaRPr>
          </a:p>
          <a:p>
            <a:pPr marL="863640" lvl="1" indent="-323280">
              <a:lnSpc>
                <a:spcPct val="90000"/>
              </a:lnSpc>
              <a:spcBef>
                <a:spcPts val="1199"/>
              </a:spcBef>
              <a:buClr>
                <a:srgbClr val="000000"/>
              </a:buClr>
              <a:buFont typeface="Noto Sans Symbols"/>
              <a:buChar char="−"/>
            </a:pPr>
            <a:r>
              <a:rPr lang="en-US" sz="2000" b="0" strike="noStrike" spc="-1">
                <a:solidFill>
                  <a:srgbClr val="000000"/>
                </a:solidFill>
                <a:latin typeface="Arial"/>
                <a:ea typeface="Arial"/>
              </a:rPr>
              <a:t>Generalistas (geralmente arbóreas)</a:t>
            </a:r>
            <a:endParaRPr lang="en-US" sz="2000" b="0" strike="noStrike" spc="-1">
              <a:latin typeface="Arial"/>
            </a:endParaRPr>
          </a:p>
          <a:p>
            <a:pPr marL="863640" lvl="1" indent="-323280">
              <a:lnSpc>
                <a:spcPct val="90000"/>
              </a:lnSpc>
              <a:spcBef>
                <a:spcPts val="1199"/>
              </a:spcBef>
              <a:buClr>
                <a:srgbClr val="000000"/>
              </a:buClr>
              <a:buFont typeface="Noto Sans Symbols"/>
              <a:buChar char="−"/>
            </a:pPr>
            <a:r>
              <a:rPr lang="en-US" sz="2000" b="0" strike="noStrike" spc="-1">
                <a:solidFill>
                  <a:srgbClr val="000000"/>
                </a:solidFill>
                <a:latin typeface="Arial"/>
                <a:ea typeface="Arial"/>
              </a:rPr>
              <a:t>Mutualistas obrigatórios (plant-ant)</a:t>
            </a:r>
            <a:endParaRPr lang="en-US" sz="2000" b="0" strike="noStrike" spc="-1">
              <a:latin typeface="Arial"/>
            </a:endParaRPr>
          </a:p>
        </p:txBody>
      </p:sp>
      <p:pic>
        <p:nvPicPr>
          <p:cNvPr id="273" name="Google Shape;477;p76"/>
          <p:cNvPicPr/>
          <p:nvPr/>
        </p:nvPicPr>
        <p:blipFill>
          <a:blip r:embed="rId3"/>
          <a:srcRect l="-131759" t="-12048" r="131759" b="42283"/>
          <a:stretch/>
        </p:blipFill>
        <p:spPr>
          <a:xfrm>
            <a:off x="9156600" y="5157720"/>
            <a:ext cx="2482200" cy="1150200"/>
          </a:xfrm>
          <a:prstGeom prst="rect">
            <a:avLst/>
          </a:prstGeom>
          <a:ln>
            <a:noFill/>
          </a:ln>
        </p:spPr>
      </p:pic>
      <p:pic>
        <p:nvPicPr>
          <p:cNvPr id="274" name="Google Shape;478;p76"/>
          <p:cNvPicPr/>
          <p:nvPr/>
        </p:nvPicPr>
        <p:blipFill>
          <a:blip r:embed="rId4"/>
          <a:srcRect l="1366" t="17583" b="16"/>
          <a:stretch/>
        </p:blipFill>
        <p:spPr>
          <a:xfrm>
            <a:off x="6516720" y="5410080"/>
            <a:ext cx="3129840" cy="1740600"/>
          </a:xfrm>
          <a:prstGeom prst="rect">
            <a:avLst/>
          </a:prstGeom>
          <a:ln>
            <a:noFill/>
          </a:ln>
        </p:spPr>
      </p:pic>
      <p:pic>
        <p:nvPicPr>
          <p:cNvPr id="275" name="Google Shape;479;p76"/>
          <p:cNvPicPr/>
          <p:nvPr/>
        </p:nvPicPr>
        <p:blipFill>
          <a:blip r:embed="rId5"/>
          <a:stretch/>
        </p:blipFill>
        <p:spPr>
          <a:xfrm>
            <a:off x="6789600" y="3108240"/>
            <a:ext cx="2772720" cy="1909080"/>
          </a:xfrm>
          <a:prstGeom prst="rect">
            <a:avLst/>
          </a:prstGeom>
          <a:ln>
            <a:noFill/>
          </a:ln>
        </p:spPr>
      </p:pic>
      <p:sp>
        <p:nvSpPr>
          <p:cNvPr id="276" name="CustomShape 3"/>
          <p:cNvSpPr/>
          <p:nvPr/>
        </p:nvSpPr>
        <p:spPr>
          <a:xfrm>
            <a:off x="6400800" y="7178760"/>
            <a:ext cx="4218840" cy="354960"/>
          </a:xfrm>
          <a:prstGeom prst="rect">
            <a:avLst/>
          </a:prstGeom>
          <a:noFill/>
          <a:ln>
            <a:noFill/>
          </a:ln>
        </p:spPr>
        <p:style>
          <a:lnRef idx="0">
            <a:scrgbClr r="0" g="0" b="0"/>
          </a:lnRef>
          <a:fillRef idx="0">
            <a:scrgbClr r="0" g="0" b="0"/>
          </a:fillRef>
          <a:effectRef idx="0">
            <a:scrgbClr r="0" g="0" b="0"/>
          </a:effectRef>
          <a:fontRef idx="minor"/>
        </p:style>
        <p:txBody>
          <a:bodyPr lIns="90000" tIns="75600" rIns="90000" bIns="45000"/>
          <a:lstStyle/>
          <a:p>
            <a:pPr>
              <a:lnSpc>
                <a:spcPct val="88000"/>
              </a:lnSpc>
            </a:pPr>
            <a:r>
              <a:rPr lang="en-US" sz="2000" b="0" strike="noStrike" spc="-1">
                <a:solidFill>
                  <a:srgbClr val="000000"/>
                </a:solidFill>
                <a:latin typeface="Calibri"/>
                <a:ea typeface="Calibri"/>
              </a:rPr>
              <a:t>Mutalista: </a:t>
            </a:r>
            <a:r>
              <a:rPr lang="en-US" sz="2000" b="0" i="1" strike="noStrike" spc="-1">
                <a:solidFill>
                  <a:srgbClr val="000000"/>
                </a:solidFill>
                <a:latin typeface="Calibri"/>
                <a:ea typeface="Calibri"/>
              </a:rPr>
              <a:t>Tetraponera</a:t>
            </a:r>
            <a:r>
              <a:rPr lang="en-US" sz="2000" b="0" strike="noStrike" spc="-1">
                <a:solidFill>
                  <a:srgbClr val="000000"/>
                </a:solidFill>
                <a:latin typeface="Calibri"/>
                <a:ea typeface="Calibri"/>
              </a:rPr>
              <a:t> </a:t>
            </a:r>
            <a:r>
              <a:rPr lang="en-US" sz="2000" b="0" i="1" strike="noStrike" spc="-1">
                <a:solidFill>
                  <a:srgbClr val="000000"/>
                </a:solidFill>
                <a:latin typeface="Calibri"/>
                <a:ea typeface="Calibri"/>
              </a:rPr>
              <a:t>aethiops</a:t>
            </a:r>
            <a:endParaRPr lang="en-US" sz="2000" b="0" strike="noStrike" spc="-1">
              <a:latin typeface="Arial"/>
            </a:endParaRPr>
          </a:p>
        </p:txBody>
      </p:sp>
      <p:sp>
        <p:nvSpPr>
          <p:cNvPr id="277" name="CustomShape 4"/>
          <p:cNvSpPr/>
          <p:nvPr/>
        </p:nvSpPr>
        <p:spPr>
          <a:xfrm>
            <a:off x="6292800" y="5019840"/>
            <a:ext cx="4774320" cy="354960"/>
          </a:xfrm>
          <a:prstGeom prst="rect">
            <a:avLst/>
          </a:prstGeom>
          <a:noFill/>
          <a:ln>
            <a:noFill/>
          </a:ln>
        </p:spPr>
        <p:style>
          <a:lnRef idx="0">
            <a:scrgbClr r="0" g="0" b="0"/>
          </a:lnRef>
          <a:fillRef idx="0">
            <a:scrgbClr r="0" g="0" b="0"/>
          </a:fillRef>
          <a:effectRef idx="0">
            <a:scrgbClr r="0" g="0" b="0"/>
          </a:effectRef>
          <a:fontRef idx="minor"/>
        </p:style>
        <p:txBody>
          <a:bodyPr lIns="90000" tIns="75600" rIns="90000" bIns="45000"/>
          <a:lstStyle/>
          <a:p>
            <a:pPr>
              <a:lnSpc>
                <a:spcPct val="88000"/>
              </a:lnSpc>
            </a:pPr>
            <a:r>
              <a:rPr lang="en-US" sz="2000" b="0" strike="noStrike" spc="-1">
                <a:solidFill>
                  <a:srgbClr val="000000"/>
                </a:solidFill>
                <a:latin typeface="Calibri"/>
                <a:ea typeface="Calibri"/>
              </a:rPr>
              <a:t>Generalista: </a:t>
            </a:r>
            <a:r>
              <a:rPr lang="en-US" sz="2000" b="0" i="1" strike="noStrike" spc="-1">
                <a:solidFill>
                  <a:srgbClr val="000000"/>
                </a:solidFill>
                <a:latin typeface="Calibri"/>
                <a:ea typeface="Calibri"/>
              </a:rPr>
              <a:t>Pseudomyrmex</a:t>
            </a:r>
            <a:r>
              <a:rPr lang="en-US" sz="2000" b="0" strike="noStrike" spc="-1">
                <a:solidFill>
                  <a:srgbClr val="000000"/>
                </a:solidFill>
                <a:latin typeface="Calibri"/>
                <a:ea typeface="Calibri"/>
              </a:rPr>
              <a:t> </a:t>
            </a:r>
            <a:r>
              <a:rPr lang="en-US" sz="2000" b="0" i="1" strike="noStrike" spc="-1">
                <a:solidFill>
                  <a:srgbClr val="000000"/>
                </a:solidFill>
                <a:latin typeface="Calibri"/>
                <a:ea typeface="Calibri"/>
              </a:rPr>
              <a:t>gracilis</a:t>
            </a:r>
            <a:endParaRPr lang="en-US" sz="20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 name="CustomShape 1"/>
          <p:cNvSpPr/>
          <p:nvPr/>
        </p:nvSpPr>
        <p:spPr>
          <a:xfrm>
            <a:off x="692280" y="401760"/>
            <a:ext cx="8692560" cy="1459800"/>
          </a:xfrm>
          <a:prstGeom prst="rect">
            <a:avLst/>
          </a:prstGeom>
          <a:noFill/>
          <a:ln>
            <a:noFill/>
          </a:ln>
        </p:spPr>
        <p:style>
          <a:lnRef idx="0">
            <a:scrgbClr r="0" g="0" b="0"/>
          </a:lnRef>
          <a:fillRef idx="0">
            <a:scrgbClr r="0" g="0" b="0"/>
          </a:fillRef>
          <a:effectRef idx="0">
            <a:scrgbClr r="0" g="0" b="0"/>
          </a:effectRef>
          <a:fontRef idx="minor"/>
        </p:style>
        <p:txBody>
          <a:bodyPr lIns="0" tIns="13680" rIns="0" bIns="0" anchor="ctr"/>
          <a:lstStyle/>
          <a:p>
            <a:pPr algn="ctr">
              <a:lnSpc>
                <a:spcPct val="98000"/>
              </a:lnSpc>
            </a:pPr>
            <a:r>
              <a:rPr lang="en-US" sz="5400" b="1" strike="noStrike" spc="-1">
                <a:solidFill>
                  <a:srgbClr val="000000"/>
                </a:solidFill>
                <a:latin typeface="Calibri"/>
                <a:ea typeface="Calibri"/>
              </a:rPr>
              <a:t>Sintenia</a:t>
            </a:r>
            <a:endParaRPr lang="en-US" sz="5400" b="0" strike="noStrike" spc="-1">
              <a:latin typeface="Arial"/>
            </a:endParaRPr>
          </a:p>
        </p:txBody>
      </p:sp>
      <p:pic>
        <p:nvPicPr>
          <p:cNvPr id="284" name="Google Shape;528;p82"/>
          <p:cNvPicPr/>
          <p:nvPr/>
        </p:nvPicPr>
        <p:blipFill>
          <a:blip r:embed="rId3"/>
          <a:stretch/>
        </p:blipFill>
        <p:spPr>
          <a:xfrm>
            <a:off x="125280" y="2355840"/>
            <a:ext cx="9932400" cy="2102760"/>
          </a:xfrm>
          <a:prstGeom prst="rect">
            <a:avLst/>
          </a:prstGeom>
          <a:ln>
            <a:noFill/>
          </a:ln>
        </p:spPr>
      </p:pic>
      <p:sp>
        <p:nvSpPr>
          <p:cNvPr id="285" name="CustomShape 2"/>
          <p:cNvSpPr/>
          <p:nvPr/>
        </p:nvSpPr>
        <p:spPr>
          <a:xfrm>
            <a:off x="182520" y="4754520"/>
            <a:ext cx="9600480" cy="2039040"/>
          </a:xfrm>
          <a:prstGeom prst="rect">
            <a:avLst/>
          </a:prstGeom>
          <a:noFill/>
          <a:ln>
            <a:noFill/>
          </a:ln>
        </p:spPr>
        <p:style>
          <a:lnRef idx="0">
            <a:scrgbClr r="0" g="0" b="0"/>
          </a:lnRef>
          <a:fillRef idx="0">
            <a:scrgbClr r="0" g="0" b="0"/>
          </a:fillRef>
          <a:effectRef idx="0">
            <a:scrgbClr r="0" g="0" b="0"/>
          </a:effectRef>
          <a:fontRef idx="minor"/>
        </p:style>
        <p:txBody>
          <a:bodyPr lIns="0" tIns="40680" rIns="0" bIns="0"/>
          <a:lstStyle/>
          <a:p>
            <a:pPr algn="just">
              <a:lnSpc>
                <a:spcPct val="84000"/>
              </a:lnSpc>
            </a:pPr>
            <a:r>
              <a:rPr lang="en-US" sz="2000" b="0" strike="noStrike" spc="-1">
                <a:solidFill>
                  <a:srgbClr val="000000"/>
                </a:solidFill>
                <a:latin typeface="Arial"/>
                <a:ea typeface="Arial"/>
              </a:rPr>
              <a:t>Synteny of all complete Formicidae mitogenomes available on Genbank. The gene arrangements inside the horizontal rectangle are present in most species analyzed and believed to be an ancestral feature for their clades, while the ones outside correspond to derivate unique gene orders, encountered in a single species. Vertical rectangles and arrows indicate regions where syteny changes occurred and the asterisk (*) and arrow in the trn-Y of W. auropunctata indicates that it is the only feature in Formicinae mitochondria that changed its coding strand and transcription direction. </a:t>
            </a:r>
            <a:endParaRPr lang="en-US" sz="20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 name="CustomShape 1"/>
          <p:cNvSpPr/>
          <p:nvPr/>
        </p:nvSpPr>
        <p:spPr>
          <a:xfrm>
            <a:off x="-23760" y="2365200"/>
            <a:ext cx="3612600" cy="50317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431640" indent="-323280">
              <a:lnSpc>
                <a:spcPct val="90000"/>
              </a:lnSpc>
              <a:buClr>
                <a:srgbClr val="000000"/>
              </a:buClr>
              <a:buFont typeface="Noto Sans Symbols"/>
              <a:buChar char="●"/>
            </a:pPr>
            <a:r>
              <a:rPr lang="en-US" sz="2000" b="0" strike="noStrike" spc="-1">
                <a:solidFill>
                  <a:srgbClr val="000000"/>
                </a:solidFill>
                <a:latin typeface="Arial"/>
                <a:ea typeface="Arial"/>
              </a:rPr>
              <a:t>Tamanho de sequência (bp) variável em Pseudomyrmecinae:</a:t>
            </a:r>
            <a:endParaRPr lang="en-US" sz="2000" b="0" strike="noStrike" spc="-1">
              <a:latin typeface="Arial"/>
            </a:endParaRPr>
          </a:p>
          <a:p>
            <a:pPr marL="863640" lvl="1" indent="-323280">
              <a:lnSpc>
                <a:spcPct val="90000"/>
              </a:lnSpc>
              <a:spcBef>
                <a:spcPts val="1199"/>
              </a:spcBef>
              <a:buClr>
                <a:srgbClr val="000000"/>
              </a:buClr>
              <a:buFont typeface="Noto Sans Symbols"/>
              <a:buChar char="−"/>
            </a:pPr>
            <a:r>
              <a:rPr lang="en-US" sz="1600" b="0" strike="noStrike" spc="-1">
                <a:solidFill>
                  <a:srgbClr val="000000"/>
                </a:solidFill>
                <a:latin typeface="Arial"/>
                <a:ea typeface="Arial"/>
              </a:rPr>
              <a:t>15704 (</a:t>
            </a:r>
            <a:r>
              <a:rPr lang="en-US" sz="1600" b="0" i="1" strike="noStrike" spc="-1">
                <a:solidFill>
                  <a:srgbClr val="000000"/>
                </a:solidFill>
                <a:latin typeface="Arial"/>
                <a:ea typeface="Arial"/>
              </a:rPr>
              <a:t>Pseudomyrmex gracilis</a:t>
            </a:r>
            <a:r>
              <a:rPr lang="en-US" sz="1600" b="0" strike="noStrike" spc="-1">
                <a:solidFill>
                  <a:srgbClr val="000000"/>
                </a:solidFill>
                <a:latin typeface="Arial"/>
                <a:ea typeface="Arial"/>
              </a:rPr>
              <a:t>) até 18835 (</a:t>
            </a:r>
            <a:r>
              <a:rPr lang="en-US" sz="1600" b="0" i="1" strike="noStrike" spc="-1">
                <a:solidFill>
                  <a:srgbClr val="000000"/>
                </a:solidFill>
                <a:latin typeface="Arial"/>
                <a:ea typeface="Arial"/>
              </a:rPr>
              <a:t>Pseudomyrmex feralis</a:t>
            </a:r>
            <a:r>
              <a:rPr lang="en-US" sz="1600" b="0" strike="noStrike" spc="-1">
                <a:solidFill>
                  <a:srgbClr val="000000"/>
                </a:solidFill>
                <a:latin typeface="Arial"/>
                <a:ea typeface="Arial"/>
              </a:rPr>
              <a:t>)</a:t>
            </a:r>
            <a:endParaRPr lang="en-US" sz="1600" b="0" strike="noStrike" spc="-1">
              <a:latin typeface="Arial"/>
            </a:endParaRPr>
          </a:p>
          <a:p>
            <a:pPr marL="431640" indent="-323280">
              <a:lnSpc>
                <a:spcPct val="90000"/>
              </a:lnSpc>
              <a:spcBef>
                <a:spcPts val="1500"/>
              </a:spcBef>
              <a:buClr>
                <a:srgbClr val="000000"/>
              </a:buClr>
              <a:buFont typeface="Noto Sans Symbols"/>
              <a:buChar char="●"/>
            </a:pPr>
            <a:r>
              <a:rPr lang="en-US" sz="2000" b="0" strike="noStrike" spc="-1">
                <a:solidFill>
                  <a:srgbClr val="000000"/>
                </a:solidFill>
                <a:latin typeface="Arial"/>
                <a:ea typeface="Arial"/>
              </a:rPr>
              <a:t>Hipótese: Inserções de nucleotídeos</a:t>
            </a:r>
            <a:endParaRPr lang="en-US" sz="2000" b="0" strike="noStrike" spc="-1">
              <a:latin typeface="Arial"/>
            </a:endParaRPr>
          </a:p>
          <a:p>
            <a:pPr marL="431640" indent="-323280">
              <a:lnSpc>
                <a:spcPct val="90000"/>
              </a:lnSpc>
              <a:spcBef>
                <a:spcPts val="1500"/>
              </a:spcBef>
              <a:buClr>
                <a:srgbClr val="000000"/>
              </a:buClr>
              <a:buFont typeface="Noto Sans Symbols"/>
              <a:buChar char="●"/>
            </a:pPr>
            <a:r>
              <a:rPr lang="en-US" sz="2000" b="0" strike="noStrike" spc="-1">
                <a:solidFill>
                  <a:srgbClr val="000000"/>
                </a:solidFill>
                <a:latin typeface="Arial"/>
                <a:ea typeface="Arial"/>
              </a:rPr>
              <a:t>Comparação por BLAST:</a:t>
            </a:r>
            <a:endParaRPr lang="en-US" sz="2000" b="0" strike="noStrike" spc="-1">
              <a:latin typeface="Arial"/>
            </a:endParaRPr>
          </a:p>
          <a:p>
            <a:pPr marL="863640" lvl="1" indent="-323280">
              <a:lnSpc>
                <a:spcPct val="90000"/>
              </a:lnSpc>
              <a:spcBef>
                <a:spcPts val="1199"/>
              </a:spcBef>
              <a:buClr>
                <a:srgbClr val="000000"/>
              </a:buClr>
              <a:buFont typeface="Noto Sans Symbols"/>
              <a:buChar char="−"/>
            </a:pPr>
            <a:r>
              <a:rPr lang="en-US" sz="1800" b="0" strike="noStrike" spc="-1">
                <a:solidFill>
                  <a:srgbClr val="000000"/>
                </a:solidFill>
                <a:latin typeface="Arial"/>
                <a:ea typeface="Arial"/>
              </a:rPr>
              <a:t>4 possíveis regiões de inserção</a:t>
            </a:r>
            <a:endParaRPr lang="en-US" sz="1800" b="0" strike="noStrike" spc="-1">
              <a:latin typeface="Arial"/>
            </a:endParaRPr>
          </a:p>
        </p:txBody>
      </p:sp>
      <p:pic>
        <p:nvPicPr>
          <p:cNvPr id="287" name="Google Shape;537;p83"/>
          <p:cNvPicPr/>
          <p:nvPr/>
        </p:nvPicPr>
        <p:blipFill>
          <a:blip r:embed="rId3"/>
          <a:srcRect l="-131759" t="-12048" r="131759" b="42283"/>
          <a:stretch/>
        </p:blipFill>
        <p:spPr>
          <a:xfrm>
            <a:off x="9156600" y="5157720"/>
            <a:ext cx="2482200" cy="1150200"/>
          </a:xfrm>
          <a:prstGeom prst="rect">
            <a:avLst/>
          </a:prstGeom>
          <a:ln>
            <a:noFill/>
          </a:ln>
        </p:spPr>
      </p:pic>
      <p:pic>
        <p:nvPicPr>
          <p:cNvPr id="288" name="Google Shape;538;p83"/>
          <p:cNvPicPr/>
          <p:nvPr/>
        </p:nvPicPr>
        <p:blipFill>
          <a:blip r:embed="rId4"/>
          <a:srcRect l="1780" r="2880"/>
          <a:stretch/>
        </p:blipFill>
        <p:spPr>
          <a:xfrm>
            <a:off x="3324240" y="2193840"/>
            <a:ext cx="6765120" cy="5211000"/>
          </a:xfrm>
          <a:prstGeom prst="rect">
            <a:avLst/>
          </a:prstGeom>
          <a:ln>
            <a:noFill/>
          </a:ln>
        </p:spPr>
      </p:pic>
      <p:sp>
        <p:nvSpPr>
          <p:cNvPr id="289" name="CustomShape 2"/>
          <p:cNvSpPr/>
          <p:nvPr/>
        </p:nvSpPr>
        <p:spPr>
          <a:xfrm>
            <a:off x="693720" y="401760"/>
            <a:ext cx="8692560" cy="1459800"/>
          </a:xfrm>
          <a:prstGeom prst="rect">
            <a:avLst/>
          </a:prstGeom>
          <a:noFill/>
          <a:ln>
            <a:noFill/>
          </a:ln>
        </p:spPr>
        <p:style>
          <a:lnRef idx="0">
            <a:scrgbClr r="0" g="0" b="0"/>
          </a:lnRef>
          <a:fillRef idx="0">
            <a:scrgbClr r="0" g="0" b="0"/>
          </a:fillRef>
          <a:effectRef idx="0">
            <a:scrgbClr r="0" g="0" b="0"/>
          </a:effectRef>
          <a:fontRef idx="minor"/>
        </p:style>
        <p:txBody>
          <a:bodyPr lIns="0" tIns="9000" rIns="0" bIns="0" anchor="ctr"/>
          <a:lstStyle/>
          <a:p>
            <a:pPr algn="ctr">
              <a:lnSpc>
                <a:spcPct val="98000"/>
              </a:lnSpc>
            </a:pPr>
            <a:r>
              <a:rPr lang="en-US" sz="3600" b="1" strike="noStrike" spc="-1">
                <a:solidFill>
                  <a:srgbClr val="000000"/>
                </a:solidFill>
                <a:latin typeface="Calibri Light"/>
              </a:rPr>
              <a:t>Genômica comparativa</a:t>
            </a:r>
            <a:endParaRPr lang="en-US" sz="36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 name="Google Shape;557;p85"/>
          <p:cNvPicPr/>
          <p:nvPr/>
        </p:nvPicPr>
        <p:blipFill>
          <a:blip r:embed="rId3"/>
          <a:srcRect l="-131759" t="-12048" r="131759" b="42283"/>
          <a:stretch/>
        </p:blipFill>
        <p:spPr>
          <a:xfrm>
            <a:off x="9156600" y="5157720"/>
            <a:ext cx="2482200" cy="1150200"/>
          </a:xfrm>
          <a:prstGeom prst="rect">
            <a:avLst/>
          </a:prstGeom>
          <a:ln>
            <a:noFill/>
          </a:ln>
        </p:spPr>
      </p:pic>
      <p:pic>
        <p:nvPicPr>
          <p:cNvPr id="297" name="Google Shape;558;p85"/>
          <p:cNvPicPr/>
          <p:nvPr/>
        </p:nvPicPr>
        <p:blipFill>
          <a:blip r:embed="rId4"/>
          <a:stretch/>
        </p:blipFill>
        <p:spPr>
          <a:xfrm>
            <a:off x="34920" y="438120"/>
            <a:ext cx="10078200" cy="6716160"/>
          </a:xfrm>
          <a:prstGeom prst="rect">
            <a:avLst/>
          </a:prstGeom>
          <a:ln>
            <a:noFill/>
          </a:ln>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9" name="Picture 3"/>
          <p:cNvPicPr/>
          <p:nvPr/>
        </p:nvPicPr>
        <p:blipFill>
          <a:blip r:embed="rId2"/>
          <a:stretch/>
        </p:blipFill>
        <p:spPr>
          <a:xfrm>
            <a:off x="625" y="1826176"/>
            <a:ext cx="10080000" cy="3291120"/>
          </a:xfrm>
          <a:prstGeom prst="rect">
            <a:avLst/>
          </a:prstGeom>
          <a:ln>
            <a:noFill/>
          </a:ln>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 name="TextShape 1"/>
          <p:cNvSpPr txBox="1"/>
          <p:nvPr/>
        </p:nvSpPr>
        <p:spPr>
          <a:xfrm>
            <a:off x="548640" y="365040"/>
            <a:ext cx="9144000" cy="1325160"/>
          </a:xfrm>
          <a:prstGeom prst="rect">
            <a:avLst/>
          </a:prstGeom>
          <a:noFill/>
          <a:ln>
            <a:noFill/>
          </a:ln>
        </p:spPr>
        <p:txBody>
          <a:bodyPr anchor="ctr">
            <a:noAutofit/>
          </a:bodyPr>
          <a:lstStyle/>
          <a:p>
            <a:r>
              <a:rPr lang="pt-BR" sz="4000" b="0" strike="noStrike" spc="-1" dirty="0" smtClean="0">
                <a:solidFill>
                  <a:srgbClr val="000000"/>
                </a:solidFill>
                <a:latin typeface="Arial"/>
              </a:rPr>
              <a:t>NGS and public data</a:t>
            </a:r>
            <a:endParaRPr lang="pt-BR" sz="4000" b="0" strike="noStrike" spc="-1" dirty="0">
              <a:solidFill>
                <a:srgbClr val="000000"/>
              </a:solidFill>
              <a:latin typeface="Calibri"/>
            </a:endParaRPr>
          </a:p>
        </p:txBody>
      </p:sp>
      <p:sp>
        <p:nvSpPr>
          <p:cNvPr id="216" name="TextShape 2"/>
          <p:cNvSpPr txBox="1"/>
          <p:nvPr/>
        </p:nvSpPr>
        <p:spPr>
          <a:xfrm>
            <a:off x="335520" y="1969560"/>
            <a:ext cx="4785120" cy="5032080"/>
          </a:xfrm>
          <a:prstGeom prst="rect">
            <a:avLst/>
          </a:prstGeom>
          <a:noFill/>
          <a:ln>
            <a:noFill/>
          </a:ln>
        </p:spPr>
        <p:txBody>
          <a:bodyPr>
            <a:noAutofit/>
          </a:bodyPr>
          <a:lstStyle/>
          <a:p>
            <a:pPr marL="108000">
              <a:spcBef>
                <a:spcPts val="1562"/>
              </a:spcBef>
              <a:buClr>
                <a:srgbClr val="000000"/>
              </a:buClr>
              <a:buSzPct val="45000"/>
            </a:pPr>
            <a:endParaRPr lang="pt-BR" sz="2000" b="0" strike="noStrike" spc="-1" dirty="0">
              <a:solidFill>
                <a:srgbClr val="000000"/>
              </a:solidFill>
              <a:latin typeface="Calibri"/>
            </a:endParaRPr>
          </a:p>
          <a:p>
            <a:pPr marL="228600" indent="-228240">
              <a:lnSpc>
                <a:spcPct val="90000"/>
              </a:lnSpc>
              <a:spcBef>
                <a:spcPts val="1001"/>
              </a:spcBef>
              <a:buClr>
                <a:srgbClr val="000000"/>
              </a:buClr>
              <a:buFont typeface="Arial"/>
              <a:buChar char="•"/>
            </a:pPr>
            <a:r>
              <a:rPr lang="pt-BR" sz="2000" b="0" strike="noStrike" spc="-1" dirty="0" smtClean="0">
                <a:solidFill>
                  <a:srgbClr val="000000"/>
                </a:solidFill>
                <a:latin typeface="Arial"/>
              </a:rPr>
              <a:t>Next-Generation Sequencing </a:t>
            </a:r>
            <a:r>
              <a:rPr lang="pt-BR" sz="2000" b="0" strike="noStrike" spc="-1" dirty="0">
                <a:solidFill>
                  <a:srgbClr val="000000"/>
                </a:solidFill>
                <a:latin typeface="Arial"/>
              </a:rPr>
              <a:t>(NGS)</a:t>
            </a:r>
            <a:endParaRPr lang="pt-BR" sz="2000" b="0" strike="noStrike" spc="-1" dirty="0">
              <a:solidFill>
                <a:srgbClr val="000000"/>
              </a:solidFill>
              <a:latin typeface="Calibri"/>
            </a:endParaRPr>
          </a:p>
          <a:p>
            <a:pPr marL="864000" lvl="1" indent="-324000">
              <a:spcBef>
                <a:spcPts val="1247"/>
              </a:spcBef>
              <a:buClr>
                <a:srgbClr val="000000"/>
              </a:buClr>
              <a:buSzPct val="75000"/>
              <a:buFont typeface="Symbol" charset="2"/>
              <a:buChar char=""/>
            </a:pPr>
            <a:r>
              <a:rPr lang="pt-BR" sz="2000" b="0" strike="noStrike" spc="-1" dirty="0">
                <a:solidFill>
                  <a:srgbClr val="000000"/>
                </a:solidFill>
                <a:latin typeface="Noto Sans"/>
                <a:ea typeface="Noto Sans"/>
              </a:rPr>
              <a:t>↑ </a:t>
            </a:r>
            <a:r>
              <a:rPr lang="pt-BR" sz="2000" b="0" strike="noStrike" spc="-1" dirty="0" smtClean="0">
                <a:solidFill>
                  <a:srgbClr val="000000"/>
                </a:solidFill>
                <a:latin typeface="Noto Sans"/>
                <a:ea typeface="Noto Sans"/>
              </a:rPr>
              <a:t>genomic data produced</a:t>
            </a:r>
            <a:endParaRPr lang="pt-BR" sz="2000" b="0" strike="noStrike" spc="-1" dirty="0">
              <a:solidFill>
                <a:srgbClr val="000000"/>
              </a:solidFill>
              <a:latin typeface="Calibri"/>
            </a:endParaRPr>
          </a:p>
          <a:p>
            <a:pPr marL="864000" lvl="1" indent="-324000">
              <a:spcBef>
                <a:spcPts val="1247"/>
              </a:spcBef>
              <a:buClr>
                <a:srgbClr val="000000"/>
              </a:buClr>
              <a:buSzPct val="75000"/>
              <a:buFont typeface="Symbol" charset="2"/>
              <a:buChar char=""/>
            </a:pPr>
            <a:r>
              <a:rPr lang="pt-BR" sz="2000" b="0" strike="noStrike" spc="-1" dirty="0">
                <a:solidFill>
                  <a:srgbClr val="000000"/>
                </a:solidFill>
                <a:latin typeface="Noto Sans"/>
                <a:ea typeface="Noto Sans"/>
              </a:rPr>
              <a:t>↓ </a:t>
            </a:r>
            <a:r>
              <a:rPr lang="pt-BR" sz="2000" b="0" strike="noStrike" spc="-1" dirty="0" smtClean="0">
                <a:solidFill>
                  <a:srgbClr val="000000"/>
                </a:solidFill>
                <a:latin typeface="Noto Sans"/>
                <a:ea typeface="Noto Sans"/>
              </a:rPr>
              <a:t>cost per sequenced base</a:t>
            </a:r>
            <a:endParaRPr lang="pt-BR" sz="2000" b="0" strike="noStrike" spc="-1" dirty="0">
              <a:solidFill>
                <a:srgbClr val="000000"/>
              </a:solidFill>
              <a:latin typeface="Calibri"/>
            </a:endParaRPr>
          </a:p>
          <a:p>
            <a:pPr marL="228600" indent="-228240">
              <a:lnSpc>
                <a:spcPct val="90000"/>
              </a:lnSpc>
              <a:spcBef>
                <a:spcPts val="1001"/>
              </a:spcBef>
              <a:buClr>
                <a:srgbClr val="000000"/>
              </a:buClr>
              <a:buFont typeface="Arial"/>
              <a:buChar char="•"/>
            </a:pPr>
            <a:endParaRPr lang="pt-BR" sz="2000" b="0" strike="noStrike" spc="-1" dirty="0">
              <a:solidFill>
                <a:srgbClr val="000000"/>
              </a:solidFill>
              <a:latin typeface="Calibri"/>
            </a:endParaRPr>
          </a:p>
          <a:p>
            <a:pPr marL="432000" indent="-324000">
              <a:spcBef>
                <a:spcPts val="1562"/>
              </a:spcBef>
              <a:buClr>
                <a:srgbClr val="000000"/>
              </a:buClr>
              <a:buSzPct val="45000"/>
              <a:buFont typeface="Wingdings" charset="2"/>
              <a:buChar char=""/>
            </a:pPr>
            <a:r>
              <a:rPr lang="pt-BR" sz="2000" b="0" strike="noStrike" spc="-1" dirty="0" smtClean="0">
                <a:solidFill>
                  <a:srgbClr val="000000"/>
                </a:solidFill>
                <a:latin typeface="Arial"/>
              </a:rPr>
              <a:t>Journals: Incentivates raw data publication</a:t>
            </a:r>
            <a:endParaRPr lang="pt-BR" sz="2000" b="0" strike="noStrike" spc="-1" dirty="0">
              <a:solidFill>
                <a:srgbClr val="000000"/>
              </a:solidFill>
              <a:latin typeface="Calibri"/>
            </a:endParaRPr>
          </a:p>
          <a:p>
            <a:pPr marL="864000" lvl="1" indent="-324000">
              <a:spcBef>
                <a:spcPts val="1247"/>
              </a:spcBef>
              <a:buClr>
                <a:srgbClr val="000000"/>
              </a:buClr>
              <a:buSzPct val="75000"/>
              <a:buFont typeface="Symbol" charset="2"/>
              <a:buChar char=""/>
            </a:pPr>
            <a:r>
              <a:rPr lang="pt-BR" sz="2000" b="0" strike="noStrike" spc="-1" dirty="0" smtClean="0">
                <a:solidFill>
                  <a:srgbClr val="000000"/>
                </a:solidFill>
                <a:latin typeface="Arial"/>
              </a:rPr>
              <a:t>Reproducibility</a:t>
            </a:r>
            <a:endParaRPr lang="pt-BR" sz="2000" spc="-1" dirty="0">
              <a:solidFill>
                <a:srgbClr val="000000"/>
              </a:solidFill>
              <a:latin typeface="Calibri"/>
            </a:endParaRPr>
          </a:p>
          <a:p>
            <a:pPr marL="864000" lvl="1" indent="-324000">
              <a:spcBef>
                <a:spcPts val="1247"/>
              </a:spcBef>
              <a:buClr>
                <a:srgbClr val="000000"/>
              </a:buClr>
              <a:buSzPct val="75000"/>
              <a:buFont typeface="Symbol" charset="2"/>
              <a:buChar char=""/>
            </a:pPr>
            <a:endParaRPr lang="pt-BR" sz="2000" b="0" strike="noStrike" spc="-1" dirty="0">
              <a:solidFill>
                <a:srgbClr val="000000"/>
              </a:solidFill>
              <a:latin typeface="Calibri"/>
            </a:endParaRPr>
          </a:p>
          <a:p>
            <a:pPr marL="425700" indent="-342900">
              <a:spcBef>
                <a:spcPts val="1247"/>
              </a:spcBef>
              <a:buClr>
                <a:srgbClr val="000000"/>
              </a:buClr>
              <a:buSzPct val="75000"/>
              <a:buFont typeface="Arial" panose="020B0604020202020204" pitchFamily="34" charset="0"/>
              <a:buChar char="•"/>
            </a:pPr>
            <a:r>
              <a:rPr lang="pt-BR" sz="2000" spc="-1" dirty="0">
                <a:solidFill>
                  <a:srgbClr val="000000"/>
                </a:solidFill>
              </a:rPr>
              <a:t>Growth of public sequencing </a:t>
            </a:r>
            <a:r>
              <a:rPr lang="pt-BR" sz="2000" spc="-1" dirty="0" smtClean="0">
                <a:solidFill>
                  <a:srgbClr val="000000"/>
                </a:solidFill>
              </a:rPr>
              <a:t>databases</a:t>
            </a:r>
            <a:endParaRPr lang="pt-BR" sz="2000" spc="-1" dirty="0">
              <a:solidFill>
                <a:srgbClr val="000000"/>
              </a:solidFill>
              <a:latin typeface="Calibri"/>
            </a:endParaRPr>
          </a:p>
        </p:txBody>
      </p:sp>
      <p:pic>
        <p:nvPicPr>
          <p:cNvPr id="217" name="Imagem 6"/>
          <p:cNvPicPr/>
          <p:nvPr/>
        </p:nvPicPr>
        <p:blipFill>
          <a:blip r:embed="rId3"/>
          <a:srcRect l="250452" t="-12048" r="-250452" b="42301"/>
          <a:stretch/>
        </p:blipFill>
        <p:spPr>
          <a:xfrm>
            <a:off x="9156960" y="5157360"/>
            <a:ext cx="2483280" cy="1151640"/>
          </a:xfrm>
          <a:prstGeom prst="rect">
            <a:avLst/>
          </a:prstGeom>
          <a:ln>
            <a:noFill/>
          </a:ln>
        </p:spPr>
      </p:pic>
      <p:pic>
        <p:nvPicPr>
          <p:cNvPr id="218" name="Picture 217"/>
          <p:cNvPicPr/>
          <p:nvPr/>
        </p:nvPicPr>
        <p:blipFill>
          <a:blip r:embed="rId4"/>
          <a:stretch/>
        </p:blipFill>
        <p:spPr>
          <a:xfrm>
            <a:off x="5810760" y="5375520"/>
            <a:ext cx="3973320" cy="1702800"/>
          </a:xfrm>
          <a:prstGeom prst="rect">
            <a:avLst/>
          </a:prstGeom>
          <a:ln w="54720">
            <a:noFill/>
          </a:ln>
        </p:spPr>
      </p:pic>
      <p:pic>
        <p:nvPicPr>
          <p:cNvPr id="3074"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28803" y="1613096"/>
            <a:ext cx="4913618" cy="35323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05563985"/>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 name="TextShape 1"/>
          <p:cNvSpPr txBox="1"/>
          <p:nvPr/>
        </p:nvSpPr>
        <p:spPr>
          <a:xfrm>
            <a:off x="548640" y="293040"/>
            <a:ext cx="9144000" cy="1325160"/>
          </a:xfrm>
          <a:prstGeom prst="rect">
            <a:avLst/>
          </a:prstGeom>
          <a:noFill/>
          <a:ln>
            <a:noFill/>
          </a:ln>
        </p:spPr>
        <p:txBody>
          <a:bodyPr anchor="ctr">
            <a:noAutofit/>
          </a:bodyPr>
          <a:lstStyle/>
          <a:p>
            <a:r>
              <a:rPr lang="pt-BR" sz="4000" b="0" strike="noStrike" spc="-1" dirty="0" err="1">
                <a:solidFill>
                  <a:srgbClr val="000000"/>
                </a:solidFill>
                <a:latin typeface="Arial"/>
              </a:rPr>
              <a:t>Sequence</a:t>
            </a:r>
            <a:r>
              <a:rPr lang="pt-BR" sz="4000" b="0" strike="noStrike" spc="-1" dirty="0">
                <a:solidFill>
                  <a:srgbClr val="000000"/>
                </a:solidFill>
                <a:latin typeface="Arial"/>
              </a:rPr>
              <a:t> </a:t>
            </a:r>
            <a:r>
              <a:rPr lang="pt-BR" sz="4000" b="0" strike="noStrike" spc="-1" dirty="0" err="1">
                <a:solidFill>
                  <a:srgbClr val="000000"/>
                </a:solidFill>
                <a:latin typeface="Arial"/>
              </a:rPr>
              <a:t>Read</a:t>
            </a:r>
            <a:r>
              <a:rPr lang="pt-BR" sz="4000" b="0" strike="noStrike" spc="-1" dirty="0">
                <a:solidFill>
                  <a:srgbClr val="000000"/>
                </a:solidFill>
                <a:latin typeface="Arial"/>
              </a:rPr>
              <a:t> </a:t>
            </a:r>
            <a:r>
              <a:rPr lang="pt-BR" sz="4000" b="0" strike="noStrike" spc="-1" dirty="0" err="1">
                <a:solidFill>
                  <a:srgbClr val="000000"/>
                </a:solidFill>
                <a:latin typeface="Arial"/>
              </a:rPr>
              <a:t>Archive</a:t>
            </a:r>
            <a:r>
              <a:rPr lang="pt-BR" sz="4000" b="0" strike="noStrike" spc="-1" dirty="0">
                <a:solidFill>
                  <a:srgbClr val="000000"/>
                </a:solidFill>
                <a:latin typeface="Arial"/>
              </a:rPr>
              <a:t> (SRA)</a:t>
            </a:r>
            <a:endParaRPr lang="pt-BR" sz="4000" b="0" strike="noStrike" spc="-1" dirty="0">
              <a:solidFill>
                <a:srgbClr val="000000"/>
              </a:solidFill>
              <a:latin typeface="Calibri"/>
            </a:endParaRPr>
          </a:p>
        </p:txBody>
      </p:sp>
      <p:sp>
        <p:nvSpPr>
          <p:cNvPr id="221" name="TextShape 2"/>
          <p:cNvSpPr txBox="1"/>
          <p:nvPr/>
        </p:nvSpPr>
        <p:spPr>
          <a:xfrm>
            <a:off x="335520" y="1969560"/>
            <a:ext cx="5699520" cy="5032080"/>
          </a:xfrm>
          <a:prstGeom prst="rect">
            <a:avLst/>
          </a:prstGeom>
          <a:noFill/>
          <a:ln>
            <a:noFill/>
          </a:ln>
        </p:spPr>
        <p:txBody>
          <a:bodyPr>
            <a:noAutofit/>
          </a:bodyPr>
          <a:lstStyle/>
          <a:p>
            <a:pPr marL="228600" indent="-228240">
              <a:lnSpc>
                <a:spcPct val="90000"/>
              </a:lnSpc>
              <a:spcBef>
                <a:spcPts val="1001"/>
              </a:spcBef>
              <a:buClr>
                <a:srgbClr val="000000"/>
              </a:buClr>
              <a:buFont typeface="Arial"/>
              <a:buChar char="•"/>
            </a:pPr>
            <a:r>
              <a:rPr lang="pt-BR" sz="2000" b="0" strike="noStrike" spc="-1" dirty="0" smtClean="0">
                <a:solidFill>
                  <a:srgbClr val="000000"/>
                </a:solidFill>
                <a:latin typeface="Arial"/>
              </a:rPr>
              <a:t>Part of </a:t>
            </a:r>
            <a:r>
              <a:rPr lang="pt-BR" sz="2000" spc="-1" dirty="0">
                <a:solidFill>
                  <a:srgbClr val="000000"/>
                </a:solidFill>
              </a:rPr>
              <a:t>an international colaboration (</a:t>
            </a:r>
            <a:r>
              <a:rPr lang="pt-BR" sz="2000" spc="-1" dirty="0" smtClean="0">
                <a:solidFill>
                  <a:srgbClr val="000000"/>
                </a:solidFill>
              </a:rPr>
              <a:t>INSDC)</a:t>
            </a:r>
            <a:endParaRPr lang="pt-BR" sz="2000" b="0" strike="noStrike" spc="-1" dirty="0">
              <a:solidFill>
                <a:srgbClr val="000000"/>
              </a:solidFill>
              <a:latin typeface="Calibri"/>
            </a:endParaRPr>
          </a:p>
          <a:p>
            <a:pPr marL="864000" lvl="1" indent="-324000">
              <a:spcBef>
                <a:spcPts val="1247"/>
              </a:spcBef>
              <a:buClr>
                <a:srgbClr val="000000"/>
              </a:buClr>
              <a:buSzPct val="75000"/>
              <a:buFont typeface="Symbol" charset="2"/>
              <a:buChar char=""/>
            </a:pPr>
            <a:r>
              <a:rPr lang="pt-BR" sz="2000" b="0" strike="noStrike" spc="-1" dirty="0">
                <a:solidFill>
                  <a:srgbClr val="000000"/>
                </a:solidFill>
                <a:latin typeface="Arial"/>
              </a:rPr>
              <a:t>3 </a:t>
            </a:r>
            <a:r>
              <a:rPr lang="pt-BR" sz="2000" b="0" strike="noStrike" spc="-1" dirty="0" smtClean="0">
                <a:solidFill>
                  <a:srgbClr val="000000"/>
                </a:solidFill>
                <a:latin typeface="Arial"/>
              </a:rPr>
              <a:t>databases:</a:t>
            </a:r>
            <a:endParaRPr lang="pt-BR" sz="2000" b="0" strike="noStrike" spc="-1" dirty="0">
              <a:solidFill>
                <a:srgbClr val="000000"/>
              </a:solidFill>
              <a:latin typeface="Calibri"/>
            </a:endParaRPr>
          </a:p>
          <a:p>
            <a:pPr marL="1296000" lvl="2" indent="-288000">
              <a:spcBef>
                <a:spcPts val="935"/>
              </a:spcBef>
              <a:buClr>
                <a:srgbClr val="000000"/>
              </a:buClr>
              <a:buSzPct val="45000"/>
              <a:buFont typeface="Wingdings" charset="2"/>
              <a:buChar char=""/>
            </a:pPr>
            <a:r>
              <a:rPr lang="pt-BR" sz="2000" b="0" strike="noStrike" spc="-1" dirty="0">
                <a:solidFill>
                  <a:srgbClr val="000000"/>
                </a:solidFill>
                <a:latin typeface="Arial"/>
              </a:rPr>
              <a:t>SRA: NCBI Sequence Read Archive</a:t>
            </a:r>
            <a:endParaRPr lang="pt-BR" sz="2000" b="0" strike="noStrike" spc="-1" dirty="0">
              <a:solidFill>
                <a:srgbClr val="000000"/>
              </a:solidFill>
              <a:latin typeface="Calibri"/>
            </a:endParaRPr>
          </a:p>
          <a:p>
            <a:pPr marL="1296000" lvl="2" indent="-288000">
              <a:spcBef>
                <a:spcPts val="935"/>
              </a:spcBef>
              <a:buClr>
                <a:srgbClr val="000000"/>
              </a:buClr>
              <a:buSzPct val="45000"/>
              <a:buFont typeface="Wingdings" charset="2"/>
              <a:buChar char=""/>
            </a:pPr>
            <a:r>
              <a:rPr lang="pt-BR" sz="2000" b="0" strike="noStrike" spc="-1" dirty="0">
                <a:solidFill>
                  <a:srgbClr val="000000"/>
                </a:solidFill>
                <a:latin typeface="Arial"/>
              </a:rPr>
              <a:t>ERA: EBI Sequence Read Archive</a:t>
            </a:r>
            <a:endParaRPr lang="pt-BR" sz="2000" b="0" strike="noStrike" spc="-1" dirty="0">
              <a:solidFill>
                <a:srgbClr val="000000"/>
              </a:solidFill>
              <a:latin typeface="Calibri"/>
            </a:endParaRPr>
          </a:p>
          <a:p>
            <a:pPr marL="1296000" lvl="2" indent="-288000">
              <a:spcBef>
                <a:spcPts val="935"/>
              </a:spcBef>
              <a:buClr>
                <a:srgbClr val="000000"/>
              </a:buClr>
              <a:buSzPct val="45000"/>
              <a:buFont typeface="Wingdings" charset="2"/>
              <a:buChar char=""/>
            </a:pPr>
            <a:r>
              <a:rPr lang="pt-BR" sz="2000" b="0" strike="noStrike" spc="-1" dirty="0">
                <a:solidFill>
                  <a:srgbClr val="000000"/>
                </a:solidFill>
                <a:latin typeface="Arial"/>
              </a:rPr>
              <a:t>DRA: DDBJ Sequence Read Archive</a:t>
            </a:r>
            <a:endParaRPr lang="pt-BR" sz="2000" b="0" strike="noStrike" spc="-1" dirty="0">
              <a:solidFill>
                <a:srgbClr val="000000"/>
              </a:solidFill>
              <a:latin typeface="Calibri"/>
            </a:endParaRPr>
          </a:p>
          <a:p>
            <a:pPr marL="864000" lvl="1" indent="-324000">
              <a:spcBef>
                <a:spcPts val="1247"/>
              </a:spcBef>
              <a:buClr>
                <a:srgbClr val="000000"/>
              </a:buClr>
              <a:buSzPct val="75000"/>
              <a:buFont typeface="Symbol" charset="2"/>
              <a:buChar char=""/>
            </a:pPr>
            <a:r>
              <a:rPr lang="pt-BR" sz="2000" b="0" strike="noStrike" spc="-1" dirty="0" smtClean="0">
                <a:solidFill>
                  <a:srgbClr val="000000"/>
                </a:solidFill>
                <a:latin typeface="Arial"/>
              </a:rPr>
              <a:t>Synchronized</a:t>
            </a:r>
            <a:endParaRPr lang="pt-BR" sz="2000" b="0" strike="noStrike" spc="-1" dirty="0">
              <a:solidFill>
                <a:srgbClr val="000000"/>
              </a:solidFill>
              <a:latin typeface="Calibri"/>
            </a:endParaRPr>
          </a:p>
          <a:p>
            <a:pPr marL="228600" indent="-228240">
              <a:lnSpc>
                <a:spcPct val="90000"/>
              </a:lnSpc>
              <a:spcBef>
                <a:spcPts val="1001"/>
              </a:spcBef>
              <a:buClr>
                <a:srgbClr val="000000"/>
              </a:buClr>
              <a:buFont typeface="Arial"/>
              <a:buChar char="•"/>
            </a:pPr>
            <a:endParaRPr lang="pt-BR" sz="2000" b="0" strike="noStrike" spc="-1" dirty="0">
              <a:solidFill>
                <a:srgbClr val="000000"/>
              </a:solidFill>
              <a:latin typeface="Calibri"/>
            </a:endParaRPr>
          </a:p>
          <a:p>
            <a:pPr marL="228600" indent="-228240">
              <a:lnSpc>
                <a:spcPct val="90000"/>
              </a:lnSpc>
              <a:spcBef>
                <a:spcPts val="1001"/>
              </a:spcBef>
              <a:buClr>
                <a:srgbClr val="000000"/>
              </a:buClr>
              <a:buFont typeface="Arial"/>
              <a:buChar char="•"/>
            </a:pPr>
            <a:r>
              <a:rPr lang="pt-BR" sz="2000" spc="-1" dirty="0" smtClean="0">
                <a:solidFill>
                  <a:srgbClr val="000000"/>
                </a:solidFill>
                <a:latin typeface="Arial"/>
              </a:rPr>
              <a:t>Several types of sequencing data:</a:t>
            </a:r>
            <a:endParaRPr lang="pt-BR" sz="2000" b="0" strike="noStrike" spc="-1" dirty="0">
              <a:solidFill>
                <a:srgbClr val="000000"/>
              </a:solidFill>
              <a:latin typeface="Calibri"/>
            </a:endParaRPr>
          </a:p>
          <a:p>
            <a:pPr marL="864000" lvl="1" indent="-324000">
              <a:spcBef>
                <a:spcPts val="1247"/>
              </a:spcBef>
              <a:buClr>
                <a:srgbClr val="000000"/>
              </a:buClr>
              <a:buSzPct val="75000"/>
              <a:buFont typeface="Symbol" charset="2"/>
              <a:buChar char=""/>
            </a:pPr>
            <a:r>
              <a:rPr lang="pt-BR" sz="2000" b="0" strike="noStrike" spc="-1" dirty="0">
                <a:solidFill>
                  <a:srgbClr val="000000"/>
                </a:solidFill>
                <a:latin typeface="Arial"/>
              </a:rPr>
              <a:t>DNA-seq; Bisulfite-seq; RNA-seq</a:t>
            </a:r>
            <a:r>
              <a:rPr lang="pt-BR" sz="2000" b="0" strike="noStrike" spc="-1" dirty="0" smtClean="0">
                <a:solidFill>
                  <a:srgbClr val="000000"/>
                </a:solidFill>
                <a:latin typeface="Arial"/>
              </a:rPr>
              <a:t>...</a:t>
            </a:r>
            <a:endParaRPr lang="pt-BR" sz="2000" spc="-1" dirty="0">
              <a:solidFill>
                <a:srgbClr val="000000"/>
              </a:solidFill>
              <a:latin typeface="Arial"/>
            </a:endParaRPr>
          </a:p>
          <a:p>
            <a:pPr marL="864000" lvl="1" indent="-324000">
              <a:spcBef>
                <a:spcPts val="1247"/>
              </a:spcBef>
              <a:buClr>
                <a:srgbClr val="000000"/>
              </a:buClr>
              <a:buSzPct val="75000"/>
              <a:buFont typeface="Symbol" charset="2"/>
              <a:buChar char=""/>
            </a:pPr>
            <a:r>
              <a:rPr lang="pt-BR" sz="2000" b="0" strike="noStrike" spc="-1" dirty="0" smtClean="0">
                <a:solidFill>
                  <a:srgbClr val="000000"/>
                </a:solidFill>
                <a:latin typeface="Arial"/>
              </a:rPr>
              <a:t>Enormous potential for “recycling”</a:t>
            </a:r>
            <a:endParaRPr lang="pt-BR" sz="2000" spc="-1" dirty="0">
              <a:solidFill>
                <a:srgbClr val="000000"/>
              </a:solidFill>
              <a:latin typeface="Calibri"/>
            </a:endParaRPr>
          </a:p>
          <a:p>
            <a:pPr marL="864000" lvl="1" indent="-324000">
              <a:spcBef>
                <a:spcPts val="1247"/>
              </a:spcBef>
              <a:buClr>
                <a:srgbClr val="000000"/>
              </a:buClr>
              <a:buSzPct val="75000"/>
              <a:buFont typeface="Symbol" charset="2"/>
              <a:buChar char=""/>
            </a:pPr>
            <a:r>
              <a:rPr lang="pt-BR" sz="2000" spc="-1" dirty="0" smtClean="0">
                <a:solidFill>
                  <a:srgbClr val="000000"/>
                </a:solidFill>
                <a:latin typeface="Arial"/>
              </a:rPr>
              <a:t>Scientific advances at low costs</a:t>
            </a:r>
            <a:endParaRPr lang="pt-BR" sz="2000" b="0" strike="noStrike" spc="-1" dirty="0" smtClean="0">
              <a:solidFill>
                <a:srgbClr val="000000"/>
              </a:solidFill>
              <a:latin typeface="Arial"/>
            </a:endParaRPr>
          </a:p>
        </p:txBody>
      </p:sp>
      <p:pic>
        <p:nvPicPr>
          <p:cNvPr id="223" name="Picture 222"/>
          <p:cNvPicPr/>
          <p:nvPr/>
        </p:nvPicPr>
        <p:blipFill>
          <a:blip r:embed="rId3"/>
          <a:stretch/>
        </p:blipFill>
        <p:spPr>
          <a:xfrm>
            <a:off x="6415200" y="1371600"/>
            <a:ext cx="3664800" cy="3664800"/>
          </a:xfrm>
          <a:prstGeom prst="rect">
            <a:avLst/>
          </a:prstGeom>
          <a:ln w="54720">
            <a:noFill/>
          </a:ln>
        </p:spPr>
      </p:pic>
      <p:pic>
        <p:nvPicPr>
          <p:cNvPr id="409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76037" y="5036400"/>
            <a:ext cx="2143125" cy="2143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22513934"/>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21902"/>
            <a:ext cx="6495421" cy="23888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75263" y="142649"/>
            <a:ext cx="3328153" cy="415422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7975" y="3037666"/>
            <a:ext cx="5997844" cy="44983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CaixaDeTexto 6"/>
          <p:cNvSpPr txBox="1"/>
          <p:nvPr/>
        </p:nvSpPr>
        <p:spPr>
          <a:xfrm>
            <a:off x="6354305" y="4510007"/>
            <a:ext cx="3710822" cy="2308324"/>
          </a:xfrm>
          <a:prstGeom prst="rect">
            <a:avLst/>
          </a:prstGeom>
          <a:noFill/>
        </p:spPr>
        <p:txBody>
          <a:bodyPr wrap="square" rtlCol="0">
            <a:spAutoFit/>
          </a:bodyPr>
          <a:lstStyle/>
          <a:p>
            <a:r>
              <a:rPr lang="pt-BR" sz="2400" dirty="0" err="1" smtClean="0"/>
              <a:t>Brazil</a:t>
            </a:r>
            <a:r>
              <a:rPr lang="pt-BR" sz="2400" dirty="0" smtClean="0"/>
              <a:t>: ↓ </a:t>
            </a:r>
            <a:r>
              <a:rPr lang="pt-BR" sz="2400" dirty="0" err="1" smtClean="0"/>
              <a:t>Scientific</a:t>
            </a:r>
            <a:r>
              <a:rPr lang="pt-BR" sz="2400" dirty="0" smtClean="0"/>
              <a:t> </a:t>
            </a:r>
            <a:r>
              <a:rPr lang="pt-BR" sz="2400" dirty="0" err="1" smtClean="0"/>
              <a:t>funding</a:t>
            </a:r>
            <a:endParaRPr lang="pt-BR" sz="2400" dirty="0" smtClean="0"/>
          </a:p>
          <a:p>
            <a:endParaRPr lang="pt-BR" sz="2400" dirty="0" smtClean="0"/>
          </a:p>
          <a:p>
            <a:r>
              <a:rPr lang="pt-BR" sz="2400" dirty="0" smtClean="0"/>
              <a:t>↑ </a:t>
            </a:r>
            <a:r>
              <a:rPr lang="pt-BR" sz="2400" dirty="0" err="1" smtClean="0"/>
              <a:t>Public</a:t>
            </a:r>
            <a:r>
              <a:rPr lang="pt-BR" sz="2400" dirty="0" smtClean="0"/>
              <a:t> </a:t>
            </a:r>
            <a:r>
              <a:rPr lang="pt-BR" sz="2400" dirty="0" err="1" smtClean="0"/>
              <a:t>sequencing</a:t>
            </a:r>
            <a:r>
              <a:rPr lang="pt-BR" sz="2400" dirty="0" smtClean="0"/>
              <a:t> data</a:t>
            </a:r>
          </a:p>
          <a:p>
            <a:r>
              <a:rPr lang="pt-BR" sz="2400" dirty="0"/>
              <a:t>	</a:t>
            </a:r>
            <a:endParaRPr lang="pt-BR" sz="2400" dirty="0" smtClean="0"/>
          </a:p>
          <a:p>
            <a:r>
              <a:rPr lang="pt-BR" sz="2400" dirty="0" err="1" smtClean="0"/>
              <a:t>How</a:t>
            </a:r>
            <a:r>
              <a:rPr lang="pt-BR" sz="2400" dirty="0" smtClean="0"/>
              <a:t> </a:t>
            </a:r>
            <a:r>
              <a:rPr lang="pt-BR" sz="2400" dirty="0" err="1" smtClean="0"/>
              <a:t>can</a:t>
            </a:r>
            <a:r>
              <a:rPr lang="pt-BR" sz="2400" dirty="0" smtClean="0"/>
              <a:t> </a:t>
            </a:r>
            <a:r>
              <a:rPr lang="pt-BR" sz="2400" dirty="0" err="1" smtClean="0"/>
              <a:t>these</a:t>
            </a:r>
            <a:r>
              <a:rPr lang="pt-BR" sz="2400" dirty="0" smtClean="0"/>
              <a:t> </a:t>
            </a:r>
            <a:r>
              <a:rPr lang="pt-BR" sz="2400" dirty="0" err="1" smtClean="0"/>
              <a:t>datasets</a:t>
            </a:r>
            <a:r>
              <a:rPr lang="pt-BR" sz="2400" dirty="0" smtClean="0"/>
              <a:t> </a:t>
            </a:r>
            <a:r>
              <a:rPr lang="pt-BR" sz="2400" dirty="0" err="1" smtClean="0"/>
              <a:t>foster</a:t>
            </a:r>
            <a:r>
              <a:rPr lang="pt-BR" sz="2400" dirty="0" smtClean="0"/>
              <a:t> new </a:t>
            </a:r>
            <a:r>
              <a:rPr lang="pt-BR" sz="2400" dirty="0" err="1" smtClean="0"/>
              <a:t>research</a:t>
            </a:r>
            <a:r>
              <a:rPr lang="pt-BR" sz="2400" dirty="0" smtClean="0"/>
              <a:t>? </a:t>
            </a:r>
          </a:p>
        </p:txBody>
      </p:sp>
    </p:spTree>
    <p:extLst>
      <p:ext uri="{BB962C8B-B14F-4D97-AF65-F5344CB8AC3E}">
        <p14:creationId xmlns:p14="http://schemas.microsoft.com/office/powerpoint/2010/main" val="198472677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 name="CustomShape 1"/>
          <p:cNvSpPr/>
          <p:nvPr/>
        </p:nvSpPr>
        <p:spPr>
          <a:xfrm>
            <a:off x="139485" y="112680"/>
            <a:ext cx="9899115" cy="1324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6000" b="1" spc="-1" dirty="0" smtClean="0">
                <a:solidFill>
                  <a:srgbClr val="000000"/>
                </a:solidFill>
                <a:latin typeface="Calibri"/>
              </a:rPr>
              <a:t>Public data and </a:t>
            </a:r>
            <a:r>
              <a:rPr lang="en-US" sz="6000" b="1" spc="-1" dirty="0" err="1" smtClean="0">
                <a:solidFill>
                  <a:srgbClr val="000000"/>
                </a:solidFill>
                <a:latin typeface="Calibri"/>
              </a:rPr>
              <a:t>mitogenomics</a:t>
            </a:r>
            <a:endParaRPr lang="en-US" sz="6000" b="0" strike="noStrike" spc="-1" dirty="0">
              <a:latin typeface="Arial"/>
            </a:endParaRPr>
          </a:p>
        </p:txBody>
      </p:sp>
      <p:sp>
        <p:nvSpPr>
          <p:cNvPr id="245" name="CustomShape 2"/>
          <p:cNvSpPr/>
          <p:nvPr/>
        </p:nvSpPr>
        <p:spPr>
          <a:xfrm>
            <a:off x="0" y="1646280"/>
            <a:ext cx="5414400" cy="50317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431640" indent="-323280">
              <a:lnSpc>
                <a:spcPct val="90000"/>
              </a:lnSpc>
              <a:buClr>
                <a:srgbClr val="000000"/>
              </a:buClr>
              <a:buFont typeface="Noto Sans Symbols"/>
              <a:buChar char="●"/>
            </a:pPr>
            <a:r>
              <a:rPr lang="en-US" sz="2400" b="0" strike="noStrike" spc="-1" dirty="0" smtClean="0">
                <a:solidFill>
                  <a:srgbClr val="000000"/>
                </a:solidFill>
                <a:latin typeface="Calibri"/>
                <a:ea typeface="Calibri"/>
              </a:rPr>
              <a:t>Data used to answer a specific question</a:t>
            </a:r>
            <a:endParaRPr lang="en-US" sz="2400" b="0" strike="noStrike" spc="-1" dirty="0">
              <a:latin typeface="Arial"/>
            </a:endParaRPr>
          </a:p>
          <a:p>
            <a:pPr marL="863640" lvl="1" indent="-323280">
              <a:lnSpc>
                <a:spcPct val="90000"/>
              </a:lnSpc>
              <a:spcBef>
                <a:spcPts val="1199"/>
              </a:spcBef>
              <a:buClr>
                <a:srgbClr val="000000"/>
              </a:buClr>
              <a:buFont typeface="Noto Sans Symbols"/>
              <a:buChar char="−"/>
            </a:pPr>
            <a:r>
              <a:rPr lang="en-US" sz="1800" b="0" strike="noStrike" spc="-1" dirty="0" smtClean="0">
                <a:solidFill>
                  <a:srgbClr val="000000"/>
                </a:solidFill>
                <a:latin typeface="Calibri"/>
                <a:ea typeface="Calibri"/>
              </a:rPr>
              <a:t>Not related to the </a:t>
            </a:r>
            <a:r>
              <a:rPr lang="en-US" sz="1800" b="0" strike="noStrike" spc="-1" dirty="0" err="1" smtClean="0">
                <a:solidFill>
                  <a:srgbClr val="000000"/>
                </a:solidFill>
                <a:latin typeface="Calibri"/>
                <a:ea typeface="Calibri"/>
              </a:rPr>
              <a:t>mitogenome</a:t>
            </a:r>
            <a:endParaRPr lang="en-US" sz="1800" b="0" strike="noStrike" spc="-1" dirty="0">
              <a:latin typeface="Arial"/>
            </a:endParaRPr>
          </a:p>
          <a:p>
            <a:pPr marL="431640" indent="-323280">
              <a:lnSpc>
                <a:spcPct val="90000"/>
              </a:lnSpc>
              <a:spcBef>
                <a:spcPts val="1500"/>
              </a:spcBef>
              <a:buClr>
                <a:srgbClr val="000000"/>
              </a:buClr>
              <a:buFont typeface="Noto Sans Symbols"/>
              <a:buChar char="●"/>
            </a:pPr>
            <a:r>
              <a:rPr lang="en-US" sz="2400" b="0" strike="noStrike" spc="-1" dirty="0" smtClean="0">
                <a:solidFill>
                  <a:srgbClr val="000000"/>
                </a:solidFill>
                <a:latin typeface="Calibri"/>
                <a:ea typeface="Calibri"/>
              </a:rPr>
              <a:t>Sequencing</a:t>
            </a:r>
            <a:endParaRPr lang="en-US" sz="2400" b="0" strike="noStrike" spc="-1" dirty="0">
              <a:latin typeface="Arial"/>
            </a:endParaRPr>
          </a:p>
          <a:p>
            <a:pPr marL="863640" lvl="1" indent="-323280">
              <a:lnSpc>
                <a:spcPct val="90000"/>
              </a:lnSpc>
              <a:spcBef>
                <a:spcPts val="1199"/>
              </a:spcBef>
              <a:buClr>
                <a:srgbClr val="000000"/>
              </a:buClr>
              <a:buFont typeface="Noto Sans Symbols"/>
              <a:buChar char="−"/>
            </a:pPr>
            <a:r>
              <a:rPr lang="en-US" sz="1800" b="0" strike="noStrike" spc="-1" dirty="0" smtClean="0">
                <a:solidFill>
                  <a:srgbClr val="000000"/>
                </a:solidFill>
                <a:latin typeface="Calibri"/>
                <a:ea typeface="Calibri"/>
              </a:rPr>
              <a:t>Mitochondrial sequences often present</a:t>
            </a:r>
            <a:endParaRPr lang="en-US" sz="1800" b="0" strike="noStrike" spc="-1" dirty="0">
              <a:latin typeface="Arial"/>
            </a:endParaRPr>
          </a:p>
          <a:p>
            <a:pPr marL="863640" lvl="1" indent="-323280">
              <a:lnSpc>
                <a:spcPct val="90000"/>
              </a:lnSpc>
              <a:spcBef>
                <a:spcPts val="1199"/>
              </a:spcBef>
              <a:buClr>
                <a:srgbClr val="000000"/>
              </a:buClr>
              <a:buFont typeface="Noto Sans Symbols"/>
              <a:buChar char="−"/>
            </a:pPr>
            <a:r>
              <a:rPr lang="en-US" sz="1800" b="0" strike="noStrike" spc="-1" dirty="0">
                <a:solidFill>
                  <a:srgbClr val="000000"/>
                </a:solidFill>
                <a:latin typeface="Calibri"/>
                <a:ea typeface="Calibri"/>
              </a:rPr>
              <a:t>1 </a:t>
            </a:r>
            <a:r>
              <a:rPr lang="en-US" spc="-1" dirty="0" smtClean="0">
                <a:solidFill>
                  <a:srgbClr val="000000"/>
                </a:solidFill>
                <a:latin typeface="Calibri"/>
                <a:ea typeface="Calibri"/>
              </a:rPr>
              <a:t>in each </a:t>
            </a:r>
            <a:r>
              <a:rPr lang="en-US" sz="1800" b="0" strike="noStrike" spc="-1" dirty="0" smtClean="0">
                <a:solidFill>
                  <a:srgbClr val="000000"/>
                </a:solidFill>
                <a:latin typeface="Calibri"/>
                <a:ea typeface="Calibri"/>
              </a:rPr>
              <a:t>200-1000 sequences is mitochondrial</a:t>
            </a:r>
            <a:endParaRPr lang="en-US" sz="1800" b="0" strike="noStrike" spc="-1" dirty="0">
              <a:latin typeface="Arial"/>
            </a:endParaRPr>
          </a:p>
          <a:p>
            <a:pPr marL="863640" lvl="1" indent="-323280">
              <a:lnSpc>
                <a:spcPct val="90000"/>
              </a:lnSpc>
              <a:spcBef>
                <a:spcPts val="1199"/>
              </a:spcBef>
              <a:buClr>
                <a:srgbClr val="000000"/>
              </a:buClr>
              <a:buFont typeface="Noto Sans Symbols"/>
              <a:buChar char="−"/>
            </a:pPr>
            <a:r>
              <a:rPr lang="en-US" sz="1800" b="0" strike="noStrike" spc="-1" dirty="0" smtClean="0">
                <a:solidFill>
                  <a:srgbClr val="000000"/>
                </a:solidFill>
                <a:latin typeface="Calibri"/>
                <a:ea typeface="Calibri"/>
              </a:rPr>
              <a:t>Many species with public data available and no </a:t>
            </a:r>
            <a:r>
              <a:rPr lang="en-US" sz="1800" b="0" strike="noStrike" spc="-1" dirty="0" err="1" smtClean="0">
                <a:solidFill>
                  <a:srgbClr val="000000"/>
                </a:solidFill>
                <a:latin typeface="Calibri"/>
                <a:ea typeface="Calibri"/>
              </a:rPr>
              <a:t>mitogenome</a:t>
            </a:r>
            <a:r>
              <a:rPr lang="en-US" sz="1800" b="0" strike="noStrike" spc="-1" dirty="0" smtClean="0">
                <a:solidFill>
                  <a:srgbClr val="000000"/>
                </a:solidFill>
                <a:latin typeface="Calibri"/>
                <a:ea typeface="Calibri"/>
              </a:rPr>
              <a:t> published</a:t>
            </a:r>
            <a:endParaRPr lang="en-US" sz="1800" b="0" strike="noStrike" spc="-1" dirty="0">
              <a:latin typeface="Arial"/>
            </a:endParaRPr>
          </a:p>
          <a:p>
            <a:pPr marL="451260" indent="-342900">
              <a:lnSpc>
                <a:spcPct val="90000"/>
              </a:lnSpc>
              <a:spcBef>
                <a:spcPts val="1199"/>
              </a:spcBef>
              <a:buClr>
                <a:srgbClr val="000000"/>
              </a:buClr>
              <a:buFont typeface="Arial" panose="020B0604020202020204" pitchFamily="34" charset="0"/>
              <a:buChar char="•"/>
            </a:pPr>
            <a:r>
              <a:rPr lang="en-US" sz="2400" b="0" strike="noStrike" spc="-1" dirty="0" smtClean="0">
                <a:solidFill>
                  <a:srgbClr val="000000"/>
                </a:solidFill>
                <a:latin typeface="Calibri"/>
                <a:ea typeface="Calibri"/>
              </a:rPr>
              <a:t>This data could be used to assemble the </a:t>
            </a:r>
            <a:r>
              <a:rPr lang="en-US" sz="2400" b="0" strike="noStrike" spc="-1" dirty="0" err="1" smtClean="0">
                <a:solidFill>
                  <a:srgbClr val="000000"/>
                </a:solidFill>
                <a:latin typeface="Calibri"/>
                <a:ea typeface="Calibri"/>
              </a:rPr>
              <a:t>mitogenome</a:t>
            </a:r>
            <a:endParaRPr lang="en-US" sz="2400" b="0" strike="noStrike" spc="-1" dirty="0" smtClean="0">
              <a:solidFill>
                <a:srgbClr val="000000"/>
              </a:solidFill>
              <a:latin typeface="Calibri"/>
              <a:ea typeface="Calibri"/>
            </a:endParaRPr>
          </a:p>
          <a:p>
            <a:pPr marL="1103400" lvl="2" indent="-188280">
              <a:lnSpc>
                <a:spcPct val="90000"/>
              </a:lnSpc>
              <a:spcBef>
                <a:spcPts val="828"/>
              </a:spcBef>
              <a:buClr>
                <a:srgbClr val="000000"/>
              </a:buClr>
              <a:buFont typeface="Arial"/>
              <a:buChar char="•"/>
            </a:pPr>
            <a:r>
              <a:rPr lang="en-US" sz="2000" spc="-1" dirty="0" err="1" smtClean="0">
                <a:solidFill>
                  <a:srgbClr val="000000"/>
                </a:solidFill>
                <a:latin typeface="Calibri"/>
              </a:rPr>
              <a:t>Phylogenetics</a:t>
            </a:r>
            <a:r>
              <a:rPr lang="en-US" sz="2000" spc="-1" dirty="0" smtClean="0">
                <a:solidFill>
                  <a:srgbClr val="000000"/>
                </a:solidFill>
                <a:latin typeface="Calibri"/>
              </a:rPr>
              <a:t> </a:t>
            </a:r>
            <a:r>
              <a:rPr lang="en-US" spc="-1" dirty="0">
                <a:solidFill>
                  <a:srgbClr val="000000"/>
                </a:solidFill>
                <a:latin typeface="Calibri Light" panose="020F0302020204030204" pitchFamily="34" charset="0"/>
                <a:cs typeface="Calibri Light" panose="020F0302020204030204" pitchFamily="34" charset="0"/>
              </a:rPr>
              <a:t>(</a:t>
            </a:r>
            <a:r>
              <a:rPr lang="pt-BR" dirty="0">
                <a:latin typeface="Calibri Light" panose="020F0302020204030204" pitchFamily="34" charset="0"/>
                <a:cs typeface="Calibri Light" panose="020F0302020204030204" pitchFamily="34" charset="0"/>
              </a:rPr>
              <a:t>Krzemińska et al., 2017)</a:t>
            </a:r>
            <a:endParaRPr lang="en-US" spc="-1" dirty="0">
              <a:solidFill>
                <a:srgbClr val="000000"/>
              </a:solidFill>
              <a:latin typeface="Calibri Light" panose="020F0302020204030204" pitchFamily="34" charset="0"/>
              <a:cs typeface="Calibri Light" panose="020F0302020204030204" pitchFamily="34" charset="0"/>
            </a:endParaRPr>
          </a:p>
          <a:p>
            <a:pPr marL="1103400" lvl="2" indent="-188280">
              <a:lnSpc>
                <a:spcPct val="90000"/>
              </a:lnSpc>
              <a:spcBef>
                <a:spcPts val="828"/>
              </a:spcBef>
              <a:buClr>
                <a:srgbClr val="000000"/>
              </a:buClr>
              <a:buFont typeface="Arial"/>
              <a:buChar char="•"/>
            </a:pPr>
            <a:r>
              <a:rPr lang="en-US" sz="2000" spc="-1" dirty="0" err="1" smtClean="0">
                <a:solidFill>
                  <a:srgbClr val="000000"/>
                </a:solidFill>
                <a:latin typeface="Calibri"/>
              </a:rPr>
              <a:t>Phylogeography</a:t>
            </a:r>
            <a:r>
              <a:rPr lang="en-US" sz="2000" spc="-1" dirty="0" smtClean="0">
                <a:solidFill>
                  <a:srgbClr val="000000"/>
                </a:solidFill>
                <a:latin typeface="Calibri"/>
              </a:rPr>
              <a:t> </a:t>
            </a:r>
            <a:r>
              <a:rPr lang="en-US" spc="-1" dirty="0" smtClean="0">
                <a:solidFill>
                  <a:srgbClr val="000000"/>
                </a:solidFill>
                <a:latin typeface="Calibri Light" panose="020F0302020204030204" pitchFamily="34" charset="0"/>
                <a:cs typeface="Calibri Light" panose="020F0302020204030204" pitchFamily="34" charset="0"/>
              </a:rPr>
              <a:t>(</a:t>
            </a:r>
            <a:r>
              <a:rPr lang="pt-BR" dirty="0">
                <a:latin typeface="Calibri Light" panose="020F0302020204030204" pitchFamily="34" charset="0"/>
                <a:cs typeface="Calibri Light" panose="020F0302020204030204" pitchFamily="34" charset="0"/>
              </a:rPr>
              <a:t>Fields et al., 2018)</a:t>
            </a:r>
            <a:endParaRPr lang="en-US" spc="-1" dirty="0">
              <a:solidFill>
                <a:srgbClr val="000000"/>
              </a:solidFill>
              <a:latin typeface="Calibri Light" panose="020F0302020204030204" pitchFamily="34" charset="0"/>
              <a:cs typeface="Calibri Light" panose="020F0302020204030204" pitchFamily="34" charset="0"/>
            </a:endParaRPr>
          </a:p>
          <a:p>
            <a:pPr marL="1103400" lvl="2" indent="-188280">
              <a:lnSpc>
                <a:spcPct val="90000"/>
              </a:lnSpc>
              <a:spcBef>
                <a:spcPts val="828"/>
              </a:spcBef>
              <a:buClr>
                <a:srgbClr val="000000"/>
              </a:buClr>
              <a:buFont typeface="Arial"/>
              <a:buChar char="•"/>
            </a:pPr>
            <a:r>
              <a:rPr lang="en-US" sz="2000" spc="-1" dirty="0" err="1" smtClean="0">
                <a:solidFill>
                  <a:srgbClr val="000000"/>
                </a:solidFill>
                <a:latin typeface="Calibri"/>
              </a:rPr>
              <a:t>Populational</a:t>
            </a:r>
            <a:r>
              <a:rPr lang="en-US" sz="2000" spc="-1" dirty="0" smtClean="0">
                <a:solidFill>
                  <a:srgbClr val="000000"/>
                </a:solidFill>
                <a:latin typeface="Calibri"/>
              </a:rPr>
              <a:t> genetics </a:t>
            </a:r>
            <a:r>
              <a:rPr lang="en-US" spc="-1" dirty="0">
                <a:solidFill>
                  <a:srgbClr val="000000"/>
                </a:solidFill>
                <a:latin typeface="Calibri Light" panose="020F0302020204030204" pitchFamily="34" charset="0"/>
                <a:cs typeface="Calibri Light" panose="020F0302020204030204" pitchFamily="34" charset="0"/>
              </a:rPr>
              <a:t>(</a:t>
            </a:r>
            <a:r>
              <a:rPr lang="pt-BR" dirty="0">
                <a:latin typeface="Calibri Light" panose="020F0302020204030204" pitchFamily="34" charset="0"/>
                <a:cs typeface="Calibri Light" panose="020F0302020204030204" pitchFamily="34" charset="0"/>
              </a:rPr>
              <a:t>Kilinç et al., 2018)</a:t>
            </a:r>
            <a:endParaRPr lang="en-US" spc="-1" dirty="0">
              <a:solidFill>
                <a:srgbClr val="000000"/>
              </a:solidFill>
              <a:latin typeface="Calibri Light" panose="020F0302020204030204" pitchFamily="34" charset="0"/>
              <a:cs typeface="Calibri Light" panose="020F0302020204030204" pitchFamily="34" charset="0"/>
            </a:endParaRPr>
          </a:p>
          <a:p>
            <a:pPr marL="1103400" lvl="2" indent="-188280">
              <a:lnSpc>
                <a:spcPct val="90000"/>
              </a:lnSpc>
              <a:spcBef>
                <a:spcPts val="828"/>
              </a:spcBef>
              <a:buClr>
                <a:srgbClr val="000000"/>
              </a:buClr>
              <a:buFont typeface="Arial"/>
              <a:buChar char="•"/>
            </a:pPr>
            <a:r>
              <a:rPr lang="en-US" sz="2000" spc="-1" dirty="0" smtClean="0">
                <a:solidFill>
                  <a:srgbClr val="000000"/>
                </a:solidFill>
                <a:latin typeface="Calibri"/>
              </a:rPr>
              <a:t>Conservation </a:t>
            </a:r>
            <a:r>
              <a:rPr lang="en-US" spc="-1" dirty="0">
                <a:solidFill>
                  <a:srgbClr val="000000"/>
                </a:solidFill>
                <a:latin typeface="Calibri Light" panose="020F0302020204030204" pitchFamily="34" charset="0"/>
                <a:cs typeface="Calibri Light" panose="020F0302020204030204" pitchFamily="34" charset="0"/>
              </a:rPr>
              <a:t>(</a:t>
            </a:r>
            <a:r>
              <a:rPr lang="pt-BR" dirty="0">
                <a:latin typeface="Calibri Light" panose="020F0302020204030204" pitchFamily="34" charset="0"/>
                <a:cs typeface="Calibri Light" panose="020F0302020204030204" pitchFamily="34" charset="0"/>
              </a:rPr>
              <a:t>Rosel et al., 2017)</a:t>
            </a:r>
            <a:endParaRPr lang="en-US" spc="-1" dirty="0">
              <a:latin typeface="Calibri Light" panose="020F0302020204030204" pitchFamily="34" charset="0"/>
              <a:cs typeface="Calibri Light" panose="020F0302020204030204" pitchFamily="34" charset="0"/>
            </a:endParaRPr>
          </a:p>
          <a:p>
            <a:pPr marL="888840" lvl="1" indent="-323280">
              <a:lnSpc>
                <a:spcPct val="90000"/>
              </a:lnSpc>
              <a:spcBef>
                <a:spcPts val="1199"/>
              </a:spcBef>
              <a:buClr>
                <a:srgbClr val="000000"/>
              </a:buClr>
              <a:buFont typeface="Arial"/>
              <a:buChar char="•"/>
            </a:pPr>
            <a:endParaRPr lang="en-US" sz="2400" b="0" strike="noStrike" spc="-1" dirty="0">
              <a:latin typeface="Arial"/>
            </a:endParaRPr>
          </a:p>
          <a:p>
            <a:pPr marL="863640" lvl="1" indent="-323280">
              <a:lnSpc>
                <a:spcPct val="90000"/>
              </a:lnSpc>
              <a:spcBef>
                <a:spcPts val="1199"/>
              </a:spcBef>
              <a:buClr>
                <a:srgbClr val="000000"/>
              </a:buClr>
              <a:buFont typeface="Noto Sans Symbols"/>
              <a:buChar char="−"/>
            </a:pPr>
            <a:endParaRPr lang="en-US" sz="1800" b="0" strike="noStrike" spc="-1" dirty="0">
              <a:latin typeface="Arial"/>
            </a:endParaRPr>
          </a:p>
          <a:p>
            <a:pPr>
              <a:lnSpc>
                <a:spcPct val="93000"/>
              </a:lnSpc>
            </a:pPr>
            <a:endParaRPr lang="en-US" sz="1800" b="0" strike="noStrike" spc="-1" dirty="0">
              <a:latin typeface="Arial"/>
            </a:endParaRPr>
          </a:p>
        </p:txBody>
      </p:sp>
      <p:pic>
        <p:nvPicPr>
          <p:cNvPr id="246" name="Google Shape;370;p66"/>
          <p:cNvPicPr/>
          <p:nvPr/>
        </p:nvPicPr>
        <p:blipFill>
          <a:blip r:embed="rId3"/>
          <a:srcRect l="-131759" t="-12048" r="131759" b="42283"/>
          <a:stretch/>
        </p:blipFill>
        <p:spPr>
          <a:xfrm>
            <a:off x="9156600" y="5157720"/>
            <a:ext cx="2482200" cy="1150200"/>
          </a:xfrm>
          <a:prstGeom prst="rect">
            <a:avLst/>
          </a:prstGeom>
          <a:ln>
            <a:noFill/>
          </a:ln>
        </p:spPr>
      </p:pic>
      <p:pic>
        <p:nvPicPr>
          <p:cNvPr id="247" name="Google Shape;371;p66"/>
          <p:cNvPicPr/>
          <p:nvPr/>
        </p:nvPicPr>
        <p:blipFill>
          <a:blip r:embed="rId4"/>
          <a:srcRect b="22584"/>
          <a:stretch/>
        </p:blipFill>
        <p:spPr>
          <a:xfrm>
            <a:off x="5414400" y="4804475"/>
            <a:ext cx="4624200" cy="2397006"/>
          </a:xfrm>
          <a:prstGeom prst="rect">
            <a:avLst/>
          </a:prstGeom>
          <a:ln>
            <a:noFill/>
          </a:ln>
        </p:spPr>
      </p:pic>
      <p:pic>
        <p:nvPicPr>
          <p:cNvPr id="7" name="Picture 6"/>
          <p:cNvPicPr>
            <a:picLocks noChangeAspect="1"/>
          </p:cNvPicPr>
          <p:nvPr/>
        </p:nvPicPr>
        <p:blipFill rotWithShape="1">
          <a:blip r:embed="rId5"/>
          <a:srcRect r="7645"/>
          <a:stretch/>
        </p:blipFill>
        <p:spPr>
          <a:xfrm>
            <a:off x="6027230" y="1569278"/>
            <a:ext cx="3665410" cy="2901948"/>
          </a:xfrm>
          <a:prstGeom prst="rect">
            <a:avLst/>
          </a:prstGeom>
        </p:spPr>
      </p:pic>
    </p:spTree>
    <p:extLst>
      <p:ext uri="{BB962C8B-B14F-4D97-AF65-F5344CB8AC3E}">
        <p14:creationId xmlns:p14="http://schemas.microsoft.com/office/powerpoint/2010/main" val="617649435"/>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 name="CustomShape 1"/>
          <p:cNvSpPr/>
          <p:nvPr/>
        </p:nvSpPr>
        <p:spPr>
          <a:xfrm>
            <a:off x="503280" y="85680"/>
            <a:ext cx="9070200" cy="126144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pPr>
              <a:lnSpc>
                <a:spcPct val="100000"/>
              </a:lnSpc>
            </a:pPr>
            <a:r>
              <a:rPr lang="en-US" sz="4000" b="1" strike="noStrike" spc="-1" dirty="0" smtClean="0">
                <a:solidFill>
                  <a:srgbClr val="000000"/>
                </a:solidFill>
                <a:latin typeface="Arial" panose="020B0604020202020204" pitchFamily="34" charset="0"/>
                <a:ea typeface="Calibri"/>
                <a:cs typeface="Arial" panose="020B0604020202020204" pitchFamily="34" charset="0"/>
              </a:rPr>
              <a:t>Ants (Hymenoptera</a:t>
            </a:r>
            <a:r>
              <a:rPr lang="en-US" sz="4000" b="1" strike="noStrike" spc="-1" dirty="0">
                <a:solidFill>
                  <a:srgbClr val="000000"/>
                </a:solidFill>
                <a:latin typeface="Arial" panose="020B0604020202020204" pitchFamily="34" charset="0"/>
                <a:ea typeface="Calibri"/>
                <a:cs typeface="Arial" panose="020B0604020202020204" pitchFamily="34" charset="0"/>
              </a:rPr>
              <a:t>: </a:t>
            </a:r>
            <a:r>
              <a:rPr lang="en-US" sz="4000" b="1" strike="noStrike" spc="-1" dirty="0" err="1">
                <a:solidFill>
                  <a:srgbClr val="000000"/>
                </a:solidFill>
                <a:latin typeface="Arial" panose="020B0604020202020204" pitchFamily="34" charset="0"/>
                <a:ea typeface="Calibri"/>
                <a:cs typeface="Arial" panose="020B0604020202020204" pitchFamily="34" charset="0"/>
              </a:rPr>
              <a:t>Formicidae</a:t>
            </a:r>
            <a:r>
              <a:rPr lang="en-US" sz="4000" b="1" strike="noStrike" spc="-1" dirty="0">
                <a:solidFill>
                  <a:srgbClr val="000000"/>
                </a:solidFill>
                <a:latin typeface="Arial" panose="020B0604020202020204" pitchFamily="34" charset="0"/>
                <a:ea typeface="Calibri"/>
                <a:cs typeface="Arial" panose="020B0604020202020204" pitchFamily="34" charset="0"/>
              </a:rPr>
              <a:t>)</a:t>
            </a:r>
            <a:endParaRPr lang="en-US" sz="4000" b="0" strike="noStrike" spc="-1" dirty="0">
              <a:latin typeface="Arial" panose="020B0604020202020204" pitchFamily="34" charset="0"/>
              <a:cs typeface="Arial" panose="020B0604020202020204" pitchFamily="34" charset="0"/>
            </a:endParaRPr>
          </a:p>
        </p:txBody>
      </p:sp>
      <p:sp>
        <p:nvSpPr>
          <p:cNvPr id="185" name="CustomShape 2"/>
          <p:cNvSpPr/>
          <p:nvPr/>
        </p:nvSpPr>
        <p:spPr>
          <a:xfrm>
            <a:off x="333360" y="2347458"/>
            <a:ext cx="3701160" cy="4037844"/>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marL="453060" indent="-342900">
              <a:lnSpc>
                <a:spcPct val="100000"/>
              </a:lnSpc>
              <a:buClr>
                <a:srgbClr val="000000"/>
              </a:buClr>
              <a:buFont typeface="Arial" panose="020B0604020202020204" pitchFamily="34" charset="0"/>
              <a:buChar char="•"/>
            </a:pPr>
            <a:r>
              <a:rPr lang="en-US" sz="2400" b="0" strike="noStrike" spc="-1" dirty="0" smtClean="0">
                <a:solidFill>
                  <a:srgbClr val="000000"/>
                </a:solidFill>
                <a:latin typeface="Arial"/>
                <a:ea typeface="Arial"/>
              </a:rPr>
              <a:t>More than </a:t>
            </a:r>
            <a:r>
              <a:rPr lang="en-US" sz="2400" b="0" strike="noStrike" spc="-1" dirty="0">
                <a:solidFill>
                  <a:srgbClr val="000000"/>
                </a:solidFill>
                <a:latin typeface="Arial"/>
                <a:ea typeface="Arial"/>
              </a:rPr>
              <a:t>13000 </a:t>
            </a:r>
            <a:r>
              <a:rPr lang="en-US" sz="2400" b="0" i="1" strike="noStrike" spc="-1" dirty="0">
                <a:solidFill>
                  <a:srgbClr val="000000"/>
                </a:solidFill>
                <a:latin typeface="Arial"/>
                <a:ea typeface="Arial"/>
              </a:rPr>
              <a:t>spp.</a:t>
            </a:r>
            <a:endParaRPr lang="en-US" sz="2400" b="0" strike="noStrike" spc="-1" dirty="0">
              <a:latin typeface="Arial"/>
            </a:endParaRPr>
          </a:p>
          <a:p>
            <a:pPr>
              <a:lnSpc>
                <a:spcPct val="100000"/>
              </a:lnSpc>
            </a:pPr>
            <a:endParaRPr lang="en-US" sz="2400" b="0" strike="noStrike" spc="-1" dirty="0">
              <a:latin typeface="Arial"/>
            </a:endParaRPr>
          </a:p>
          <a:p>
            <a:pPr marL="453060" indent="-342900">
              <a:lnSpc>
                <a:spcPct val="100000"/>
              </a:lnSpc>
              <a:buClr>
                <a:srgbClr val="000000"/>
              </a:buClr>
              <a:buFont typeface="Arial" panose="020B0604020202020204" pitchFamily="34" charset="0"/>
              <a:buChar char="•"/>
            </a:pPr>
            <a:r>
              <a:rPr lang="en-US" sz="2400" b="0" strike="noStrike" spc="-1" dirty="0" smtClean="0">
                <a:solidFill>
                  <a:srgbClr val="000000"/>
                </a:solidFill>
                <a:latin typeface="Arial"/>
                <a:ea typeface="Arial"/>
              </a:rPr>
              <a:t>Huge amount of genomic sequencing data for the clade</a:t>
            </a:r>
            <a:endParaRPr lang="en-US" sz="2400" spc="-1" dirty="0">
              <a:latin typeface="Arial"/>
            </a:endParaRPr>
          </a:p>
          <a:p>
            <a:pPr marL="910260" lvl="1" indent="-342900">
              <a:buClr>
                <a:srgbClr val="000000"/>
              </a:buClr>
              <a:buFont typeface="Arial" panose="020B0604020202020204" pitchFamily="34" charset="0"/>
              <a:buChar char="•"/>
            </a:pPr>
            <a:r>
              <a:rPr lang="en-US" sz="2000" b="0" strike="noStrike" spc="-1" dirty="0" smtClean="0">
                <a:solidFill>
                  <a:srgbClr val="000000"/>
                </a:solidFill>
                <a:latin typeface="Arial"/>
                <a:ea typeface="Arial"/>
              </a:rPr>
              <a:t>≈ </a:t>
            </a:r>
            <a:r>
              <a:rPr lang="en-US" sz="2000" b="0" strike="noStrike" spc="-1" dirty="0">
                <a:solidFill>
                  <a:srgbClr val="000000"/>
                </a:solidFill>
                <a:latin typeface="Arial"/>
                <a:ea typeface="Arial"/>
              </a:rPr>
              <a:t>3.91 Terabytes</a:t>
            </a:r>
            <a:endParaRPr lang="en-US" sz="2000" b="0" strike="noStrike" spc="-1" dirty="0">
              <a:latin typeface="Arial"/>
            </a:endParaRPr>
          </a:p>
          <a:p>
            <a:pPr marL="431640" indent="-321480">
              <a:lnSpc>
                <a:spcPct val="100000"/>
              </a:lnSpc>
            </a:pPr>
            <a:endParaRPr lang="en-US" sz="2000" b="0" strike="noStrike" spc="-1" dirty="0">
              <a:latin typeface="Arial"/>
            </a:endParaRPr>
          </a:p>
          <a:p>
            <a:pPr marL="452520" indent="-342360">
              <a:lnSpc>
                <a:spcPct val="100000"/>
              </a:lnSpc>
              <a:buClr>
                <a:srgbClr val="000000"/>
              </a:buClr>
              <a:buFont typeface="Arial"/>
              <a:buChar char="•"/>
            </a:pPr>
            <a:r>
              <a:rPr lang="en-US" sz="2400" spc="-1" dirty="0" smtClean="0">
                <a:solidFill>
                  <a:srgbClr val="000000"/>
                </a:solidFill>
                <a:latin typeface="Arial"/>
                <a:ea typeface="Arial"/>
              </a:rPr>
              <a:t>35</a:t>
            </a:r>
            <a:r>
              <a:rPr lang="en-US" sz="2400" b="0" strike="noStrike" spc="-1" dirty="0" smtClean="0">
                <a:solidFill>
                  <a:srgbClr val="000000"/>
                </a:solidFill>
                <a:latin typeface="Arial"/>
                <a:ea typeface="Arial"/>
              </a:rPr>
              <a:t> complete </a:t>
            </a:r>
            <a:r>
              <a:rPr lang="en-US" sz="2400" b="0" strike="noStrike" spc="-1" dirty="0" err="1" smtClean="0">
                <a:solidFill>
                  <a:srgbClr val="000000"/>
                </a:solidFill>
                <a:latin typeface="Arial"/>
                <a:ea typeface="Arial"/>
              </a:rPr>
              <a:t>mitogenomes</a:t>
            </a:r>
            <a:endParaRPr lang="en-US" sz="2400" b="0" strike="noStrike" spc="-1" dirty="0" smtClean="0">
              <a:solidFill>
                <a:srgbClr val="000000"/>
              </a:solidFill>
              <a:latin typeface="Arial"/>
              <a:ea typeface="Arial"/>
            </a:endParaRPr>
          </a:p>
          <a:p>
            <a:pPr marL="452520" indent="-342360">
              <a:lnSpc>
                <a:spcPct val="100000"/>
              </a:lnSpc>
              <a:buClr>
                <a:srgbClr val="000000"/>
              </a:buClr>
              <a:buFont typeface="Arial"/>
              <a:buChar char="•"/>
            </a:pPr>
            <a:endParaRPr lang="en-US" sz="2400" spc="-1" dirty="0">
              <a:solidFill>
                <a:srgbClr val="000000"/>
              </a:solidFill>
              <a:latin typeface="Arial"/>
            </a:endParaRPr>
          </a:p>
          <a:p>
            <a:pPr marL="452520" indent="-342360">
              <a:lnSpc>
                <a:spcPct val="100000"/>
              </a:lnSpc>
              <a:buClr>
                <a:srgbClr val="000000"/>
              </a:buClr>
              <a:buFont typeface="Arial"/>
              <a:buChar char="•"/>
            </a:pPr>
            <a:r>
              <a:rPr lang="en-US" sz="2400" b="0" strike="noStrike" spc="-1" dirty="0" smtClean="0">
                <a:solidFill>
                  <a:srgbClr val="000000"/>
                </a:solidFill>
                <a:latin typeface="Arial"/>
              </a:rPr>
              <a:t>Why not use this data?</a:t>
            </a:r>
            <a:endParaRPr lang="en-US" sz="2000" b="0" strike="noStrike" spc="-1" dirty="0">
              <a:latin typeface="Arial"/>
            </a:endParaRPr>
          </a:p>
        </p:txBody>
      </p:sp>
      <p:pic>
        <p:nvPicPr>
          <p:cNvPr id="186" name="Google Shape;404;p69"/>
          <p:cNvPicPr/>
          <p:nvPr/>
        </p:nvPicPr>
        <p:blipFill>
          <a:blip r:embed="rId3"/>
          <a:stretch/>
        </p:blipFill>
        <p:spPr>
          <a:xfrm>
            <a:off x="4408560" y="1365840"/>
            <a:ext cx="5645880" cy="5630040"/>
          </a:xfrm>
          <a:prstGeom prst="rect">
            <a:avLst/>
          </a:prstGeom>
          <a:ln>
            <a:noFill/>
          </a:ln>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779" r="2879" b="75275"/>
          <a:stretch/>
        </p:blipFill>
        <p:spPr>
          <a:xfrm>
            <a:off x="201478" y="303965"/>
            <a:ext cx="9382310" cy="2842194"/>
          </a:xfrm>
          <a:prstGeom prst="rect">
            <a:avLst/>
          </a:prstGeom>
          <a:ln>
            <a:solidFill>
              <a:schemeClr val="accent1"/>
            </a:solidFill>
          </a:ln>
        </p:spPr>
      </p:pic>
      <p:pic>
        <p:nvPicPr>
          <p:cNvPr id="2" name="Picture 1"/>
          <p:cNvPicPr>
            <a:picLocks noChangeAspect="1"/>
          </p:cNvPicPr>
          <p:nvPr/>
        </p:nvPicPr>
        <p:blipFill>
          <a:blip r:embed="rId3"/>
          <a:stretch>
            <a:fillRect/>
          </a:stretch>
        </p:blipFill>
        <p:spPr>
          <a:xfrm>
            <a:off x="1405513" y="3291336"/>
            <a:ext cx="7067227" cy="4237343"/>
          </a:xfrm>
          <a:prstGeom prst="rect">
            <a:avLst/>
          </a:prstGeom>
          <a:ln>
            <a:solidFill>
              <a:schemeClr val="accent1"/>
            </a:solidFill>
          </a:ln>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p:nvPr>
        </p:nvSpPr>
        <p:spPr>
          <a:xfrm>
            <a:off x="384711" y="1080721"/>
            <a:ext cx="6976984" cy="2614150"/>
          </a:xfrm>
        </p:spPr>
        <p:txBody>
          <a:bodyPr/>
          <a:lstStyle/>
          <a:p>
            <a:pPr marL="342900" indent="-342900">
              <a:buFont typeface="Arial" panose="020B0604020202020204" pitchFamily="34" charset="0"/>
              <a:buChar char="•"/>
            </a:pPr>
            <a:r>
              <a:rPr lang="pt-BR" sz="2400" dirty="0" err="1" smtClean="0"/>
              <a:t>Highly</a:t>
            </a:r>
            <a:r>
              <a:rPr lang="pt-BR" sz="2400" dirty="0" smtClean="0"/>
              <a:t> </a:t>
            </a:r>
            <a:r>
              <a:rPr lang="pt-BR" sz="2400" dirty="0" err="1" smtClean="0"/>
              <a:t>diverse</a:t>
            </a:r>
            <a:r>
              <a:rPr lang="pt-BR" sz="2400" dirty="0" smtClean="0"/>
              <a:t> - </a:t>
            </a:r>
            <a:r>
              <a:rPr lang="pt-BR" sz="2400" dirty="0"/>
              <a:t>408 </a:t>
            </a:r>
            <a:r>
              <a:rPr lang="pt-BR" sz="2400" dirty="0" smtClean="0"/>
              <a:t>spp. (</a:t>
            </a:r>
            <a:r>
              <a:rPr lang="pt-BR" sz="2400" dirty="0" err="1" smtClean="0"/>
              <a:t>AntCat</a:t>
            </a:r>
            <a:r>
              <a:rPr lang="pt-BR" sz="2400" dirty="0" smtClean="0"/>
              <a:t>)</a:t>
            </a:r>
            <a:endParaRPr lang="pt-BR" sz="2400" dirty="0"/>
          </a:p>
          <a:p>
            <a:r>
              <a:rPr lang="pt-BR" sz="2400" dirty="0" smtClean="0"/>
              <a:t>	</a:t>
            </a:r>
            <a:r>
              <a:rPr lang="pt-BR" sz="2400" dirty="0" err="1" smtClean="0"/>
              <a:t>Unclear</a:t>
            </a:r>
            <a:r>
              <a:rPr lang="pt-BR" sz="2400" dirty="0" smtClean="0"/>
              <a:t> </a:t>
            </a:r>
            <a:r>
              <a:rPr lang="pt-BR" sz="2400" dirty="0" err="1" smtClean="0"/>
              <a:t>taxonomy</a:t>
            </a:r>
            <a:r>
              <a:rPr lang="pt-BR" sz="2400" dirty="0" smtClean="0"/>
              <a:t> </a:t>
            </a:r>
            <a:r>
              <a:rPr lang="pt-BR" sz="2400" dirty="0" err="1" smtClean="0"/>
              <a:t>and</a:t>
            </a:r>
            <a:r>
              <a:rPr lang="pt-BR" sz="2400" dirty="0" smtClean="0"/>
              <a:t> </a:t>
            </a:r>
            <a:r>
              <a:rPr lang="pt-BR" sz="2400" dirty="0" err="1" smtClean="0"/>
              <a:t>evolution</a:t>
            </a:r>
            <a:endParaRPr lang="pt-BR" sz="2400" dirty="0"/>
          </a:p>
          <a:p>
            <a:endParaRPr lang="pt-BR" sz="2400" dirty="0" smtClean="0"/>
          </a:p>
          <a:p>
            <a:pPr marL="342900" indent="-342900">
              <a:buFont typeface="Arial" panose="020B0604020202020204" pitchFamily="34" charset="0"/>
              <a:buChar char="•"/>
            </a:pPr>
            <a:r>
              <a:rPr lang="pt-BR" sz="2400" dirty="0" err="1" smtClean="0"/>
              <a:t>Model</a:t>
            </a:r>
            <a:r>
              <a:rPr lang="pt-BR" sz="2400" dirty="0" smtClean="0"/>
              <a:t> </a:t>
            </a:r>
            <a:r>
              <a:rPr lang="pt-BR" sz="2400" dirty="0" err="1" smtClean="0"/>
              <a:t>organism</a:t>
            </a:r>
            <a:r>
              <a:rPr lang="pt-BR" sz="2400" dirty="0" smtClean="0"/>
              <a:t> – Social </a:t>
            </a:r>
            <a:r>
              <a:rPr lang="pt-BR" sz="2400" dirty="0" err="1" smtClean="0"/>
              <a:t>insects</a:t>
            </a:r>
            <a:r>
              <a:rPr lang="pt-BR" sz="2400" dirty="0" smtClean="0"/>
              <a:t> </a:t>
            </a:r>
          </a:p>
          <a:p>
            <a:r>
              <a:rPr lang="pt-BR" sz="2400" dirty="0" smtClean="0"/>
              <a:t>	</a:t>
            </a:r>
            <a:r>
              <a:rPr lang="pt-BR" sz="2400" dirty="0" err="1" smtClean="0"/>
              <a:t>Ecology</a:t>
            </a:r>
            <a:r>
              <a:rPr lang="pt-BR" sz="2400" dirty="0" smtClean="0"/>
              <a:t> (</a:t>
            </a:r>
            <a:r>
              <a:rPr lang="pt-BR" sz="2400" dirty="0" err="1" smtClean="0"/>
              <a:t>Blatrix</a:t>
            </a:r>
            <a:r>
              <a:rPr lang="pt-BR" sz="2400" dirty="0" smtClean="0"/>
              <a:t> &amp; </a:t>
            </a:r>
            <a:r>
              <a:rPr lang="pt-BR" sz="2400" dirty="0" err="1" smtClean="0"/>
              <a:t>Herbers</a:t>
            </a:r>
            <a:r>
              <a:rPr lang="pt-BR" sz="2400" dirty="0" smtClean="0"/>
              <a:t>, 2003)</a:t>
            </a:r>
          </a:p>
          <a:p>
            <a:r>
              <a:rPr lang="pt-BR" sz="2400" dirty="0" smtClean="0"/>
              <a:t>	</a:t>
            </a:r>
            <a:r>
              <a:rPr lang="pt-BR" sz="2400" dirty="0" err="1" smtClean="0"/>
              <a:t>Beahviour</a:t>
            </a:r>
            <a:r>
              <a:rPr lang="pt-BR" sz="2400" dirty="0" smtClean="0"/>
              <a:t> (</a:t>
            </a:r>
            <a:r>
              <a:rPr lang="pt-BR" sz="2400" dirty="0" err="1" smtClean="0"/>
              <a:t>Charbonneau</a:t>
            </a:r>
            <a:r>
              <a:rPr lang="pt-BR" sz="2400" dirty="0" smtClean="0"/>
              <a:t> et al. 2015)</a:t>
            </a:r>
          </a:p>
          <a:p>
            <a:endParaRPr lang="pt-BR" sz="2400" dirty="0"/>
          </a:p>
          <a:p>
            <a:pPr marL="342900" indent="-342900">
              <a:buFont typeface="Arial" panose="020B0604020202020204" pitchFamily="34" charset="0"/>
              <a:buChar char="•"/>
            </a:pPr>
            <a:r>
              <a:rPr lang="pt-BR" sz="2400" b="1" dirty="0" smtClean="0"/>
              <a:t>No </a:t>
            </a:r>
            <a:r>
              <a:rPr lang="pt-BR" sz="2400" b="1" dirty="0" err="1" smtClean="0"/>
              <a:t>mitogenome</a:t>
            </a:r>
            <a:r>
              <a:rPr lang="pt-BR" sz="2400" b="1" dirty="0" smtClean="0"/>
              <a:t> </a:t>
            </a:r>
            <a:r>
              <a:rPr lang="pt-BR" sz="2400" b="1" dirty="0" err="1" smtClean="0"/>
              <a:t>described</a:t>
            </a:r>
            <a:endParaRPr lang="pt-BR" sz="2400" b="1"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591" y="3980966"/>
            <a:ext cx="6997235" cy="32314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Subtitle 2"/>
          <p:cNvSpPr>
            <a:spLocks noGrp="1"/>
          </p:cNvSpPr>
          <p:nvPr>
            <p:ph type="subTitle"/>
          </p:nvPr>
        </p:nvSpPr>
        <p:spPr>
          <a:xfrm>
            <a:off x="7042825" y="5177118"/>
            <a:ext cx="2959979" cy="2138083"/>
          </a:xfrm>
          <a:ln>
            <a:solidFill>
              <a:schemeClr val="tx2"/>
            </a:solidFill>
          </a:ln>
        </p:spPr>
        <p:txBody>
          <a:bodyPr/>
          <a:lstStyle/>
          <a:p>
            <a:pPr algn="ctr"/>
            <a:r>
              <a:rPr lang="pt-BR" sz="2400" dirty="0" err="1" smtClean="0"/>
              <a:t>Prebus</a:t>
            </a:r>
            <a:r>
              <a:rPr lang="pt-BR" sz="2400" dirty="0" smtClean="0"/>
              <a:t> (2017)</a:t>
            </a:r>
          </a:p>
          <a:p>
            <a:pPr algn="ctr"/>
            <a:endParaRPr lang="pt-BR" sz="2400" dirty="0"/>
          </a:p>
          <a:p>
            <a:pPr algn="ctr"/>
            <a:r>
              <a:rPr lang="pt-BR" sz="2400" dirty="0" smtClean="0"/>
              <a:t>UCE </a:t>
            </a:r>
            <a:r>
              <a:rPr lang="pt-BR" sz="2400" dirty="0" err="1" smtClean="0"/>
              <a:t>Datasets</a:t>
            </a:r>
            <a:r>
              <a:rPr lang="pt-BR" sz="2400" dirty="0" smtClean="0"/>
              <a:t>:</a:t>
            </a:r>
          </a:p>
          <a:p>
            <a:pPr algn="ctr"/>
            <a:endParaRPr lang="pt-BR" sz="2400" dirty="0" smtClean="0"/>
          </a:p>
          <a:p>
            <a:pPr algn="ctr"/>
            <a:r>
              <a:rPr lang="pt-BR" sz="2400" dirty="0" smtClean="0"/>
              <a:t>37 </a:t>
            </a:r>
            <a:r>
              <a:rPr lang="pt-BR" sz="2400" i="1" dirty="0" err="1" smtClean="0"/>
              <a:t>Temnothorax</a:t>
            </a:r>
            <a:r>
              <a:rPr lang="pt-BR" sz="2400" i="1" dirty="0" smtClean="0"/>
              <a:t> </a:t>
            </a:r>
            <a:r>
              <a:rPr lang="pt-BR" sz="2400" dirty="0" smtClean="0"/>
              <a:t>spp.</a:t>
            </a:r>
            <a:endParaRPr lang="pt-BR" sz="2400" dirty="0" smtClean="0"/>
          </a:p>
          <a:p>
            <a:pPr algn="ctr"/>
            <a:r>
              <a:rPr lang="pt-BR" sz="2400" dirty="0" smtClean="0"/>
              <a:t>13 </a:t>
            </a:r>
            <a:r>
              <a:rPr lang="pt-BR" sz="2400" dirty="0" err="1" smtClean="0"/>
              <a:t>outgroups</a:t>
            </a:r>
            <a:endParaRPr lang="pt-BR" sz="2400" dirty="0" smtClean="0"/>
          </a:p>
        </p:txBody>
      </p:sp>
      <p:sp>
        <p:nvSpPr>
          <p:cNvPr id="6" name="CaixaDeTexto 5"/>
          <p:cNvSpPr txBox="1"/>
          <p:nvPr/>
        </p:nvSpPr>
        <p:spPr>
          <a:xfrm>
            <a:off x="557937" y="232480"/>
            <a:ext cx="8431079" cy="584775"/>
          </a:xfrm>
          <a:prstGeom prst="rect">
            <a:avLst/>
          </a:prstGeom>
          <a:noFill/>
        </p:spPr>
        <p:txBody>
          <a:bodyPr wrap="square" rtlCol="0">
            <a:spAutoFit/>
          </a:bodyPr>
          <a:lstStyle/>
          <a:p>
            <a:r>
              <a:rPr lang="pt-BR" sz="3200" b="1" i="1" dirty="0" err="1" smtClean="0"/>
              <a:t>Temnothorax</a:t>
            </a:r>
            <a:r>
              <a:rPr lang="pt-BR" sz="3200" b="1" dirty="0" smtClean="0"/>
              <a:t> spp. – </a:t>
            </a:r>
            <a:r>
              <a:rPr lang="pt-BR" sz="3200" b="1" dirty="0" err="1" smtClean="0"/>
              <a:t>Myrmicinae</a:t>
            </a:r>
            <a:r>
              <a:rPr lang="pt-BR" sz="3200" b="1" dirty="0" smtClean="0"/>
              <a:t> </a:t>
            </a:r>
            <a:r>
              <a:rPr lang="pt-BR" sz="3200" b="1" dirty="0" err="1" smtClean="0"/>
              <a:t>subfamily</a:t>
            </a:r>
            <a:endParaRPr lang="pt-BR" sz="3200" b="1" dirty="0"/>
          </a:p>
        </p:txBody>
      </p:sp>
      <p:pic>
        <p:nvPicPr>
          <p:cNvPr id="102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52529" y="1084881"/>
            <a:ext cx="3182162" cy="20922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9486418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2567</TotalTime>
  <Words>1210</Words>
  <Application>Microsoft Office PowerPoint</Application>
  <PresentationFormat>Personalizar</PresentationFormat>
  <Paragraphs>317</Paragraphs>
  <Slides>29</Slides>
  <Notes>19</Notes>
  <HiddenSlides>0</HiddenSlides>
  <MMClips>0</MMClips>
  <ScaleCrop>false</ScaleCrop>
  <HeadingPairs>
    <vt:vector size="4" baseType="variant">
      <vt:variant>
        <vt:lpstr>Tema</vt:lpstr>
      </vt:variant>
      <vt:variant>
        <vt:i4>3</vt:i4>
      </vt:variant>
      <vt:variant>
        <vt:lpstr>Títulos de slides</vt:lpstr>
      </vt:variant>
      <vt:variant>
        <vt:i4>29</vt:i4>
      </vt:variant>
    </vt:vector>
  </HeadingPairs>
  <TitlesOfParts>
    <vt:vector size="32" baseType="lpstr">
      <vt:lpstr>Office Theme</vt:lpstr>
      <vt:lpstr>Office Theme</vt:lpstr>
      <vt:lpstr>Office Theme</vt:lpstr>
      <vt:lpstr>Apresentação do PowerPoint</vt:lpstr>
      <vt:lpstr>Introduction</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Objectives</vt:lpstr>
      <vt:lpstr>Apresentação do PowerPoint</vt:lpstr>
      <vt:lpstr>Apresentação do PowerPoint</vt:lpstr>
      <vt:lpstr>Results</vt:lpstr>
      <vt:lpstr>Results</vt:lpstr>
      <vt:lpstr>Apresentação do PowerPoint</vt:lpstr>
      <vt:lpstr>Apresentação do PowerPoint</vt:lpstr>
      <vt:lpstr>REFERENCES</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 budget mitogenomics: Montagem, anotação, genômica comparativa e evolutiva de mitocôndrias de insetos usando dados públicos</dc:title>
  <dc:subject/>
  <dc:creator/>
  <dc:description/>
  <cp:lastModifiedBy>Usuario</cp:lastModifiedBy>
  <cp:revision>190</cp:revision>
  <dcterms:modified xsi:type="dcterms:W3CDTF">2019-09-24T23:27:38Z</dcterms:modified>
  <dc:language>pt-BR</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15.0000</vt:lpwstr>
  </property>
  <property fmtid="{D5CDD505-2E9C-101B-9397-08002B2CF9AE}" pid="3" name="HiddenSlides">
    <vt:i4>0</vt:i4>
  </property>
  <property fmtid="{D5CDD505-2E9C-101B-9397-08002B2CF9AE}" pid="4" name="HyperlinksChanged">
    <vt:bool>false</vt:bool>
  </property>
  <property fmtid="{D5CDD505-2E9C-101B-9397-08002B2CF9AE}" pid="5" name="LinksUpToDate">
    <vt:bool>false</vt:bool>
  </property>
  <property fmtid="{D5CDD505-2E9C-101B-9397-08002B2CF9AE}" pid="6" name="MMClips">
    <vt:i4>0</vt:i4>
  </property>
  <property fmtid="{D5CDD505-2E9C-101B-9397-08002B2CF9AE}" pid="7" name="Notes">
    <vt:i4>25</vt:i4>
  </property>
  <property fmtid="{D5CDD505-2E9C-101B-9397-08002B2CF9AE}" pid="8" name="PresentationFormat">
    <vt:lpwstr>Custom</vt:lpwstr>
  </property>
  <property fmtid="{D5CDD505-2E9C-101B-9397-08002B2CF9AE}" pid="9" name="ScaleCrop">
    <vt:bool>false</vt:bool>
  </property>
  <property fmtid="{D5CDD505-2E9C-101B-9397-08002B2CF9AE}" pid="10" name="ShareDoc">
    <vt:bool>false</vt:bool>
  </property>
  <property fmtid="{D5CDD505-2E9C-101B-9397-08002B2CF9AE}" pid="11" name="Slides">
    <vt:i4>41</vt:i4>
  </property>
</Properties>
</file>